
<file path=[Content_Types].xml><?xml version="1.0" encoding="utf-8"?>
<Types xmlns="http://schemas.openxmlformats.org/package/2006/content-types">
  <Default Extension="fntdata" ContentType="application/x-fontdata"/>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embedTrueTypeFonts="1" saveSubsetFonts="1" autoCompressPictures="0">
  <p:sldMasterIdLst>
    <p:sldMasterId id="2147483660" r:id="rId1"/>
  </p:sldMasterIdLst>
  <p:notesMasterIdLst>
    <p:notesMasterId r:id="rId12"/>
  </p:notesMasterIdLst>
  <p:sldIdLst>
    <p:sldId id="256" r:id="rId2"/>
    <p:sldId id="257" r:id="rId3"/>
    <p:sldId id="258" r:id="rId4"/>
    <p:sldId id="259" r:id="rId5"/>
    <p:sldId id="260" r:id="rId6"/>
    <p:sldId id="261" r:id="rId7"/>
    <p:sldId id="264" r:id="rId8"/>
    <p:sldId id="265" r:id="rId9"/>
    <p:sldId id="266" r:id="rId10"/>
    <p:sldId id="267" r:id="rId11"/>
  </p:sldIdLst>
  <p:sldSz cx="9144000" cy="5143500" type="screen16x9"/>
  <p:notesSz cx="6858000" cy="9144000"/>
  <p:embeddedFontLst>
    <p:embeddedFont>
      <p:font typeface="Nunito" pitchFamily="2" charset="0"/>
      <p:regular r:id="rId13"/>
      <p:bold r:id="rId14"/>
      <p:italic r:id="rId15"/>
      <p:boldItalic r:id="rId16"/>
    </p:embeddedFont>
    <p:embeddedFont>
      <p:font typeface="Roboto" panose="02000000000000000000" pitchFamily="2" charset="0"/>
      <p:regular r:id="rId17"/>
      <p:bold r:id="rId18"/>
      <p:italic r:id="rId19"/>
      <p:boldItalic r:id="rId20"/>
    </p:embeddedFont>
    <p:embeddedFont>
      <p:font typeface="Roboto Medium" panose="02000000000000000000" pitchFamily="2" charset="0"/>
      <p:regular r:id="rId21"/>
      <p:italic r:id="rId22"/>
    </p:embeddedFont>
    <p:embeddedFont>
      <p:font typeface="Roboto Thin" panose="02000000000000000000" pitchFamily="2" charset="0"/>
      <p:regular r:id="rId23"/>
      <p:italic r:id="rId24"/>
    </p:embeddedFont>
    <p:embeddedFont>
      <p:font typeface="Trebuchet MS" panose="020B0603020202020204" pitchFamily="34" charset="0"/>
      <p:regular r:id="rId25"/>
      <p:bold r:id="rId26"/>
      <p:italic r:id="rId27"/>
      <p:boldItalic r:id="rId28"/>
    </p:embeddedFont>
  </p:embeddedFontLst>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15:guide id="1" orient="horz" pos="1619">
          <p15:clr>
            <a:srgbClr val="A4A3A4"/>
          </p15:clr>
        </p15:guide>
        <p15:guide id="2" pos="2879">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p:present/>
    <p:sldAll/>
    <p:penClr>
      <a:srgbClr val="FF0000"/>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477AB7C-196F-4AF7-A7A0-E359A685A8B8}">
  <a:tblStyle styleId="{5477AB7C-196F-4AF7-A7A0-E359A685A8B8}" styleName="Table_0">
    <a:wholeTbl>
      <a:tcTxStyle>
        <a:font>
          <a:latin typeface="Arial"/>
          <a:ea typeface="Arial"/>
          <a:cs typeface="Arial"/>
        </a:font>
        <a:srgbClr val="000000"/>
      </a:tcTxStyle>
      <a:tcStyle>
        <a:tcBdr>
          <a:left>
            <a:ln w="9525" cap="flat" cmpd="sng">
              <a:solidFill>
                <a:srgbClr val="9E9E9E"/>
              </a:solidFill>
              <a:prstDash val="solid"/>
              <a:round/>
              <a:headEnd type="none" w="sm" len="sm"/>
              <a:tailEnd type="none" w="sm" len="sm"/>
            </a:ln>
          </a:left>
          <a:right>
            <a:ln w="9525" cap="flat" cmpd="sng">
              <a:solidFill>
                <a:srgbClr val="9E9E9E"/>
              </a:solidFill>
              <a:prstDash val="solid"/>
              <a:round/>
              <a:headEnd type="none" w="sm" len="sm"/>
              <a:tailEnd type="none" w="sm" len="sm"/>
            </a:ln>
          </a:right>
          <a:top>
            <a:ln w="9525" cap="flat" cmpd="sng">
              <a:solidFill>
                <a:srgbClr val="9E9E9E"/>
              </a:solidFill>
              <a:prstDash val="solid"/>
              <a:round/>
              <a:headEnd type="none" w="sm" len="sm"/>
              <a:tailEnd type="none" w="sm" len="sm"/>
            </a:ln>
          </a:top>
          <a:bottom>
            <a:ln w="9525" cap="flat" cmpd="sng">
              <a:solidFill>
                <a:srgbClr val="9E9E9E"/>
              </a:solidFill>
              <a:prstDash val="solid"/>
              <a:round/>
              <a:headEnd type="none" w="sm" len="sm"/>
              <a:tailEnd type="none" w="sm" len="sm"/>
            </a:ln>
          </a:bottom>
          <a:insideH>
            <a:ln w="9525" cap="flat" cmpd="sng">
              <a:solidFill>
                <a:srgbClr val="9E9E9E"/>
              </a:solidFill>
              <a:prstDash val="solid"/>
              <a:round/>
              <a:headEnd type="none" w="sm" len="sm"/>
              <a:tailEnd type="none" w="sm" len="sm"/>
            </a:ln>
          </a:insideH>
          <a:insideV>
            <a:ln w="9525" cap="flat" cmpd="sng">
              <a:solidFill>
                <a:srgbClr val="9E9E9E"/>
              </a:solidFill>
              <a:prstDash val="solid"/>
              <a:round/>
              <a:headEnd type="none" w="sm" len="sm"/>
              <a:tailEnd type="none" w="sm" len="sm"/>
            </a:ln>
          </a:insideV>
        </a:tcBdr>
      </a:tcStyle>
    </a:wholeTbl>
    <a:band1H>
      <a:tcTxStyle/>
      <a:tcStyle>
        <a:tcBdr/>
      </a:tcStyle>
    </a:band1H>
    <a:band2H>
      <a:tcTxStyle/>
      <a:tcStyle>
        <a:tcBdr/>
      </a:tcStyle>
    </a:band2H>
    <a:band1V>
      <a:tcTxStyle/>
      <a:tcStyle>
        <a:tcBdr/>
      </a:tcStyle>
    </a:band1V>
    <a:band2V>
      <a:tcTxStyle/>
      <a:tcStyle>
        <a:tcBdr/>
      </a:tcStyle>
    </a:band2V>
    <a:lastCol>
      <a:tcTxStyle/>
      <a:tcStyle>
        <a:tcBdr/>
      </a:tcStyle>
    </a:lastCol>
    <a:firstCol>
      <a:tcTxStyle/>
      <a:tcStyle>
        <a:tcBdr/>
      </a:tcStyle>
    </a:firstCol>
    <a:lastRow>
      <a:tcTxStyle/>
      <a:tcStyle>
        <a:tcBdr/>
      </a:tcStyle>
    </a:lastRow>
    <a:seCell>
      <a:tcTxStyle/>
      <a:tcStyle>
        <a:tcBdr/>
      </a:tcStyle>
    </a:seCell>
    <a:swCell>
      <a:tcTxStyle/>
      <a:tcStyle>
        <a:tcBdr/>
      </a:tcStyle>
    </a:swCell>
    <a:firstRow>
      <a:tcTxStyle/>
      <a:tcStyle>
        <a:tcBdr/>
      </a:tcStyle>
    </a:firstRow>
    <a:neCell>
      <a:tcTxStyle/>
      <a:tcStyle>
        <a:tcBdr/>
      </a:tcStyle>
    </a:neCell>
    <a:nwCell>
      <a:tcTxStyle/>
      <a:tcStyle>
        <a:tcBdr/>
      </a:tcStyle>
    </a:nwCell>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snapToGrid="0" snapToObjects="1">
      <p:cViewPr varScale="1">
        <p:scale>
          <a:sx n="142" d="100"/>
          <a:sy n="142" d="100"/>
        </p:scale>
        <p:origin x="714" y="108"/>
      </p:cViewPr>
      <p:guideLst>
        <p:guide orient="horz" pos="1619"/>
        <p:guide pos="2879"/>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font" Target="fonts/font1.fntdata"/><Relationship Id="rId18" Type="http://schemas.openxmlformats.org/officeDocument/2006/relationships/font" Target="fonts/font6.fntdata"/><Relationship Id="rId26" Type="http://schemas.openxmlformats.org/officeDocument/2006/relationships/font" Target="fonts/font14.fntdata"/><Relationship Id="rId3" Type="http://schemas.openxmlformats.org/officeDocument/2006/relationships/slide" Target="slides/slide2.xml"/><Relationship Id="rId21" Type="http://schemas.openxmlformats.org/officeDocument/2006/relationships/font" Target="fonts/font9.fntdata"/><Relationship Id="rId7" Type="http://schemas.openxmlformats.org/officeDocument/2006/relationships/slide" Target="slides/slide6.xml"/><Relationship Id="rId12" Type="http://schemas.openxmlformats.org/officeDocument/2006/relationships/notesMaster" Target="notesMasters/notesMaster1.xml"/><Relationship Id="rId17" Type="http://schemas.openxmlformats.org/officeDocument/2006/relationships/font" Target="fonts/font5.fntdata"/><Relationship Id="rId25" Type="http://schemas.openxmlformats.org/officeDocument/2006/relationships/font" Target="fonts/font13.fntdata"/><Relationship Id="rId2" Type="http://schemas.openxmlformats.org/officeDocument/2006/relationships/slide" Target="slides/slide1.xml"/><Relationship Id="rId16" Type="http://schemas.openxmlformats.org/officeDocument/2006/relationships/font" Target="fonts/font4.fntdata"/><Relationship Id="rId20" Type="http://schemas.openxmlformats.org/officeDocument/2006/relationships/font" Target="fonts/font8.fntdata"/><Relationship Id="rId29"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font" Target="fonts/font12.fntdata"/><Relationship Id="rId32"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font" Target="fonts/font3.fntdata"/><Relationship Id="rId23" Type="http://schemas.openxmlformats.org/officeDocument/2006/relationships/font" Target="fonts/font11.fntdata"/><Relationship Id="rId28" Type="http://schemas.openxmlformats.org/officeDocument/2006/relationships/font" Target="fonts/font16.fntdata"/><Relationship Id="rId10" Type="http://schemas.openxmlformats.org/officeDocument/2006/relationships/slide" Target="slides/slide9.xml"/><Relationship Id="rId19" Type="http://schemas.openxmlformats.org/officeDocument/2006/relationships/font" Target="fonts/font7.fntdata"/><Relationship Id="rId31"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font" Target="fonts/font2.fntdata"/><Relationship Id="rId22" Type="http://schemas.openxmlformats.org/officeDocument/2006/relationships/font" Target="fonts/font10.fntdata"/><Relationship Id="rId27" Type="http://schemas.openxmlformats.org/officeDocument/2006/relationships/font" Target="fonts/font15.fntdata"/><Relationship Id="rId30" Type="http://schemas.openxmlformats.org/officeDocument/2006/relationships/viewProps" Target="view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Shape 2"/>
        <p:cNvGrpSpPr/>
        <p:nvPr/>
      </p:nvGrpSpPr>
      <p:grpSpPr>
        <a:xfrm>
          <a:off x="0" y="0"/>
          <a:ext cx="0" cy="0"/>
          <a:chOff x="0" y="0"/>
          <a:chExt cx="0" cy="0"/>
        </a:xfrm>
      </p:grpSpPr>
      <p:sp>
        <p:nvSpPr>
          <p:cNvPr id="3" name="Google Shape;3;n"/>
          <p:cNvSpPr>
            <a:spLocks noGrp="1" noRot="1" noChangeAspect="1"/>
          </p:cNvSpPr>
          <p:nvPr>
            <p:ph type="sldImg" idx="2"/>
          </p:nvPr>
        </p:nvSpPr>
        <p:spPr>
          <a:xfrm>
            <a:off x="381300" y="685800"/>
            <a:ext cx="6096075"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4" name="Google Shape;4;n"/>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lstStyle>
            <a:lvl1pPr marL="457200" lvl="0" indent="-317500">
              <a:spcBef>
                <a:spcPts val="0"/>
              </a:spcBef>
              <a:spcAft>
                <a:spcPts val="0"/>
              </a:spcAft>
              <a:buSzPts val="1400"/>
              <a:buChar char="●"/>
              <a:defRPr sz="1100"/>
            </a:lvl1pPr>
            <a:lvl2pPr marL="914400" lvl="1" indent="-317500">
              <a:spcBef>
                <a:spcPts val="0"/>
              </a:spcBef>
              <a:spcAft>
                <a:spcPts val="0"/>
              </a:spcAft>
              <a:buSzPts val="1400"/>
              <a:buChar char="○"/>
              <a:defRPr sz="1100"/>
            </a:lvl2pPr>
            <a:lvl3pPr marL="1371600" lvl="2" indent="-317500">
              <a:spcBef>
                <a:spcPts val="0"/>
              </a:spcBef>
              <a:spcAft>
                <a:spcPts val="0"/>
              </a:spcAft>
              <a:buSzPts val="1400"/>
              <a:buChar char="■"/>
              <a:defRPr sz="1100"/>
            </a:lvl3pPr>
            <a:lvl4pPr marL="1828800" lvl="3" indent="-317500">
              <a:spcBef>
                <a:spcPts val="0"/>
              </a:spcBef>
              <a:spcAft>
                <a:spcPts val="0"/>
              </a:spcAft>
              <a:buSzPts val="1400"/>
              <a:buChar char="●"/>
              <a:defRPr sz="1100"/>
            </a:lvl4pPr>
            <a:lvl5pPr marL="2286000" lvl="4" indent="-317500">
              <a:spcBef>
                <a:spcPts val="0"/>
              </a:spcBef>
              <a:spcAft>
                <a:spcPts val="0"/>
              </a:spcAft>
              <a:buSzPts val="1400"/>
              <a:buChar char="○"/>
              <a:defRPr sz="1100"/>
            </a:lvl5pPr>
            <a:lvl6pPr marL="2743200" lvl="5" indent="-317500">
              <a:spcBef>
                <a:spcPts val="0"/>
              </a:spcBef>
              <a:spcAft>
                <a:spcPts val="0"/>
              </a:spcAft>
              <a:buSzPts val="1400"/>
              <a:buChar char="■"/>
              <a:defRPr sz="1100"/>
            </a:lvl6pPr>
            <a:lvl7pPr marL="3200400" lvl="6" indent="-317500">
              <a:spcBef>
                <a:spcPts val="0"/>
              </a:spcBef>
              <a:spcAft>
                <a:spcPts val="0"/>
              </a:spcAft>
              <a:buSzPts val="1400"/>
              <a:buChar char="●"/>
              <a:defRPr sz="1100"/>
            </a:lvl7pPr>
            <a:lvl8pPr marL="3657600" lvl="7" indent="-317500">
              <a:spcBef>
                <a:spcPts val="0"/>
              </a:spcBef>
              <a:spcAft>
                <a:spcPts val="0"/>
              </a:spcAft>
              <a:buSzPts val="1400"/>
              <a:buChar char="○"/>
              <a:defRPr sz="1100"/>
            </a:lvl8pPr>
            <a:lvl9pPr marL="4114800" lvl="8" indent="-317500">
              <a:spcBef>
                <a:spcPts val="0"/>
              </a:spcBef>
              <a:spcAft>
                <a:spcPts val="0"/>
              </a:spcAft>
              <a:buSzPts val="1400"/>
              <a:buChar char="■"/>
              <a:defRPr sz="1100"/>
            </a:lvl9pPr>
          </a:lstStyle>
          <a:p>
            <a:endParaRPr/>
          </a:p>
        </p:txBody>
      </p:sp>
    </p:spTree>
    <p:extLst>
      <p:ext uri="{BB962C8B-B14F-4D97-AF65-F5344CB8AC3E}">
        <p14:creationId xmlns:p14="http://schemas.microsoft.com/office/powerpoint/2010/main" val="3124986465"/>
      </p:ext>
    </p:extLst>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24"/>
        <p:cNvGrpSpPr/>
        <p:nvPr/>
      </p:nvGrpSpPr>
      <p:grpSpPr>
        <a:xfrm>
          <a:off x="0" y="0"/>
          <a:ext cx="0" cy="0"/>
          <a:chOff x="0" y="0"/>
          <a:chExt cx="0" cy="0"/>
        </a:xfrm>
      </p:grpSpPr>
      <p:sp>
        <p:nvSpPr>
          <p:cNvPr id="125" name="Google Shape;125;gc6f9e470d_0_0:notes"/>
          <p:cNvSpPr>
            <a:spLocks noGrp="1" noRot="1" noChangeAspect="1"/>
          </p:cNvSpPr>
          <p:nvPr>
            <p:ph type="sldImg" idx="2"/>
          </p:nvPr>
        </p:nvSpPr>
        <p:spPr>
          <a:xfrm>
            <a:off x="381188" y="685800"/>
            <a:ext cx="60963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126" name="Google Shape;126;gc6f9e470d_0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spcBef>
                <a:spcPts val="0"/>
              </a:spcBef>
              <a:spcAft>
                <a:spcPts val="0"/>
              </a:spcAft>
              <a:buNone/>
            </a:pPr>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30"/>
        <p:cNvGrpSpPr/>
        <p:nvPr/>
      </p:nvGrpSpPr>
      <p:grpSpPr>
        <a:xfrm>
          <a:off x="0" y="0"/>
          <a:ext cx="0" cy="0"/>
          <a:chOff x="0" y="0"/>
          <a:chExt cx="0" cy="0"/>
        </a:xfrm>
      </p:grpSpPr>
      <p:sp>
        <p:nvSpPr>
          <p:cNvPr id="131" name="Google Shape;131;g3daaa1dec6_0_1891:notes"/>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132" name="Google Shape;132;g3daaa1dec6_0_189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spcBef>
                <a:spcPts val="0"/>
              </a:spcBef>
              <a:spcAft>
                <a:spcPts val="0"/>
              </a:spcAft>
              <a:buNone/>
            </a:pPr>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38"/>
        <p:cNvGrpSpPr/>
        <p:nvPr/>
      </p:nvGrpSpPr>
      <p:grpSpPr>
        <a:xfrm>
          <a:off x="0" y="0"/>
          <a:ext cx="0" cy="0"/>
          <a:chOff x="0" y="0"/>
          <a:chExt cx="0" cy="0"/>
        </a:xfrm>
      </p:grpSpPr>
      <p:sp>
        <p:nvSpPr>
          <p:cNvPr id="139" name="Google Shape;139;gc6f9e470d_0_47:notes"/>
          <p:cNvSpPr>
            <a:spLocks noGrp="1" noRot="1" noChangeAspect="1"/>
          </p:cNvSpPr>
          <p:nvPr>
            <p:ph type="sldImg" idx="2"/>
          </p:nvPr>
        </p:nvSpPr>
        <p:spPr>
          <a:xfrm>
            <a:off x="381188" y="685800"/>
            <a:ext cx="60963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140" name="Google Shape;140;gc6f9e470d_0_47: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spcBef>
                <a:spcPts val="0"/>
              </a:spcBef>
              <a:spcAft>
                <a:spcPts val="0"/>
              </a:spcAft>
              <a:buNone/>
            </a:pPr>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7"/>
        <p:cNvGrpSpPr/>
        <p:nvPr/>
      </p:nvGrpSpPr>
      <p:grpSpPr>
        <a:xfrm>
          <a:off x="0" y="0"/>
          <a:ext cx="0" cy="0"/>
          <a:chOff x="0" y="0"/>
          <a:chExt cx="0" cy="0"/>
        </a:xfrm>
      </p:grpSpPr>
      <p:sp>
        <p:nvSpPr>
          <p:cNvPr id="148" name="Google Shape;148;g3daaa1dec6_0_558:notes"/>
          <p:cNvSpPr>
            <a:spLocks noGrp="1" noRot="1" noChangeAspect="1"/>
          </p:cNvSpPr>
          <p:nvPr>
            <p:ph type="sldImg" idx="2"/>
          </p:nvPr>
        </p:nvSpPr>
        <p:spPr>
          <a:xfrm>
            <a:off x="3813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149" name="Google Shape;149;g3daaa1dec6_0_55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spcBef>
                <a:spcPts val="0"/>
              </a:spcBef>
              <a:spcAft>
                <a:spcPts val="0"/>
              </a:spcAft>
              <a:buNone/>
            </a:pPr>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8"/>
        <p:cNvGrpSpPr/>
        <p:nvPr/>
      </p:nvGrpSpPr>
      <p:grpSpPr>
        <a:xfrm>
          <a:off x="0" y="0"/>
          <a:ext cx="0" cy="0"/>
          <a:chOff x="0" y="0"/>
          <a:chExt cx="0" cy="0"/>
        </a:xfrm>
      </p:grpSpPr>
      <p:sp>
        <p:nvSpPr>
          <p:cNvPr id="219" name="Google Shape;219;g3daaa1dec6_0_141:notes"/>
          <p:cNvSpPr>
            <a:spLocks noGrp="1" noRot="1" noChangeAspect="1"/>
          </p:cNvSpPr>
          <p:nvPr>
            <p:ph type="sldImg" idx="2"/>
          </p:nvPr>
        </p:nvSpPr>
        <p:spPr>
          <a:xfrm>
            <a:off x="3813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220" name="Google Shape;220;g3daaa1dec6_0_14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spcBef>
                <a:spcPts val="0"/>
              </a:spcBef>
              <a:spcAft>
                <a:spcPts val="0"/>
              </a:spcAft>
              <a:buNone/>
            </a:pPr>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33"/>
        <p:cNvGrpSpPr/>
        <p:nvPr/>
      </p:nvGrpSpPr>
      <p:grpSpPr>
        <a:xfrm>
          <a:off x="0" y="0"/>
          <a:ext cx="0" cy="0"/>
          <a:chOff x="0" y="0"/>
          <a:chExt cx="0" cy="0"/>
        </a:xfrm>
      </p:grpSpPr>
      <p:sp>
        <p:nvSpPr>
          <p:cNvPr id="234" name="Google Shape;234;g3daaa1dec6_0_1403:notes"/>
          <p:cNvSpPr>
            <a:spLocks noGrp="1" noRot="1" noChangeAspect="1"/>
          </p:cNvSpPr>
          <p:nvPr>
            <p:ph type="sldImg" idx="2"/>
          </p:nvPr>
        </p:nvSpPr>
        <p:spPr>
          <a:xfrm>
            <a:off x="3813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235" name="Google Shape;235;g3daaa1dec6_0_140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spcBef>
                <a:spcPts val="0"/>
              </a:spcBef>
              <a:spcAft>
                <a:spcPts val="0"/>
              </a:spcAft>
              <a:buNone/>
            </a:pPr>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75"/>
        <p:cNvGrpSpPr/>
        <p:nvPr/>
      </p:nvGrpSpPr>
      <p:grpSpPr>
        <a:xfrm>
          <a:off x="0" y="0"/>
          <a:ext cx="0" cy="0"/>
          <a:chOff x="0" y="0"/>
          <a:chExt cx="0" cy="0"/>
        </a:xfrm>
      </p:grpSpPr>
      <p:sp>
        <p:nvSpPr>
          <p:cNvPr id="276" name="Google Shape;276;g3daaa1dec6_0_1366:notes"/>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277" name="Google Shape;277;g3daaa1dec6_0_136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82"/>
        <p:cNvGrpSpPr/>
        <p:nvPr/>
      </p:nvGrpSpPr>
      <p:grpSpPr>
        <a:xfrm>
          <a:off x="0" y="0"/>
          <a:ext cx="0" cy="0"/>
          <a:chOff x="0" y="0"/>
          <a:chExt cx="0" cy="0"/>
        </a:xfrm>
      </p:grpSpPr>
      <p:sp>
        <p:nvSpPr>
          <p:cNvPr id="283" name="Google Shape;283;g3daaa1dec6_0_1373:notes"/>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284" name="Google Shape;284;g3daaa1dec6_0_137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91"/>
        <p:cNvGrpSpPr/>
        <p:nvPr/>
      </p:nvGrpSpPr>
      <p:grpSpPr>
        <a:xfrm>
          <a:off x="0" y="0"/>
          <a:ext cx="0" cy="0"/>
          <a:chOff x="0" y="0"/>
          <a:chExt cx="0" cy="0"/>
        </a:xfrm>
      </p:grpSpPr>
      <p:sp>
        <p:nvSpPr>
          <p:cNvPr id="292" name="Google Shape;292;g3daaa1dec6_0_131:notes"/>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293" name="Google Shape;293;g3daaa1dec6_0_13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spcBef>
                <a:spcPts val="0"/>
              </a:spcBef>
              <a:spcAft>
                <a:spcPts val="0"/>
              </a:spcAft>
              <a:buNone/>
            </a:pPr>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00"/>
        <p:cNvGrpSpPr/>
        <p:nvPr/>
      </p:nvGrpSpPr>
      <p:grpSpPr>
        <a:xfrm>
          <a:off x="0" y="0"/>
          <a:ext cx="0" cy="0"/>
          <a:chOff x="0" y="0"/>
          <a:chExt cx="0" cy="0"/>
        </a:xfrm>
      </p:grpSpPr>
      <p:sp>
        <p:nvSpPr>
          <p:cNvPr id="301" name="Google Shape;301;g3daaa1dec6_0_1360:notes"/>
          <p:cNvSpPr>
            <a:spLocks noGrp="1" noRot="1" noChangeAspect="1"/>
          </p:cNvSpPr>
          <p:nvPr>
            <p:ph type="sldImg" idx="2"/>
          </p:nvPr>
        </p:nvSpPr>
        <p:spPr>
          <a:xfrm>
            <a:off x="3813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302" name="Google Shape;302;g3daaa1dec6_0_136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spcBef>
                <a:spcPts val="0"/>
              </a:spcBef>
              <a:spcAft>
                <a:spcPts val="0"/>
              </a:spcAft>
              <a:buNone/>
            </a:pPr>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Title slide" type="title">
  <p:cSld name="TITLE">
    <p:bg>
      <p:bgPr>
        <a:solidFill>
          <a:schemeClr val="accent6"/>
        </a:solidFill>
        <a:effectLst/>
      </p:bgPr>
    </p:bg>
    <p:spTree>
      <p:nvGrpSpPr>
        <p:cNvPr id="1" name="Shape 9"/>
        <p:cNvGrpSpPr/>
        <p:nvPr/>
      </p:nvGrpSpPr>
      <p:grpSpPr>
        <a:xfrm>
          <a:off x="0" y="0"/>
          <a:ext cx="0" cy="0"/>
          <a:chOff x="0" y="0"/>
          <a:chExt cx="0" cy="0"/>
        </a:xfrm>
      </p:grpSpPr>
      <p:sp>
        <p:nvSpPr>
          <p:cNvPr id="10" name="Google Shape;10;p2"/>
          <p:cNvSpPr/>
          <p:nvPr/>
        </p:nvSpPr>
        <p:spPr>
          <a:xfrm>
            <a:off x="31" y="2824500"/>
            <a:ext cx="7370400" cy="2319000"/>
          </a:xfrm>
          <a:prstGeom prst="rtTriangle">
            <a:avLst/>
          </a:prstGeom>
          <a:solidFill>
            <a:schemeClr val="accent1"/>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1" name="Google Shape;11;p2"/>
          <p:cNvSpPr/>
          <p:nvPr/>
        </p:nvSpPr>
        <p:spPr>
          <a:xfrm flipH="1">
            <a:off x="3582600" y="1550700"/>
            <a:ext cx="5561400" cy="3592800"/>
          </a:xfrm>
          <a:prstGeom prst="rtTriangle">
            <a:avLst/>
          </a:prstGeom>
          <a:solidFill>
            <a:schemeClr val="accent3"/>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2" name="Google Shape;12;p2"/>
          <p:cNvSpPr/>
          <p:nvPr/>
        </p:nvSpPr>
        <p:spPr>
          <a:xfrm rot="10800000">
            <a:off x="5058905" y="0"/>
            <a:ext cx="4085100" cy="2052600"/>
          </a:xfrm>
          <a:prstGeom prst="rtTriangle">
            <a:avLst/>
          </a:prstGeom>
          <a:solidFill>
            <a:schemeClr val="dk2"/>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3" name="Google Shape;13;p2"/>
          <p:cNvSpPr/>
          <p:nvPr/>
        </p:nvSpPr>
        <p:spPr>
          <a:xfrm>
            <a:off x="203275" y="206250"/>
            <a:ext cx="8737500" cy="4731000"/>
          </a:xfrm>
          <a:prstGeom prst="rect">
            <a:avLst/>
          </a:prstGeom>
          <a:solidFill>
            <a:schemeClr val="dk1"/>
          </a:solidFill>
          <a:ln>
            <a:noFill/>
          </a:ln>
          <a:effectLst>
            <a:outerShdw blurRad="228600" sx="101000" sy="101000" algn="ctr" rotWithShape="0">
              <a:srgbClr val="000000">
                <a:alpha val="40000"/>
              </a:srgbClr>
            </a:outerShdw>
          </a:effectLst>
        </p:spPr>
        <p:txBody>
          <a:bodyPr spcFirstLastPara="1" wrap="square" lIns="91425" tIns="91425" rIns="91425" bIns="91425" anchor="ctr" anchorCtr="0">
            <a:noAutofit/>
          </a:bodyPr>
          <a:lstStyle/>
          <a:p>
            <a:pPr marL="0" lvl="0" indent="0">
              <a:spcBef>
                <a:spcPts val="0"/>
              </a:spcBef>
              <a:spcAft>
                <a:spcPts val="0"/>
              </a:spcAft>
              <a:buNone/>
            </a:pPr>
            <a:endParaRPr/>
          </a:p>
        </p:txBody>
      </p:sp>
      <p:grpSp>
        <p:nvGrpSpPr>
          <p:cNvPr id="14" name="Google Shape;14;p2"/>
          <p:cNvGrpSpPr/>
          <p:nvPr/>
        </p:nvGrpSpPr>
        <p:grpSpPr>
          <a:xfrm>
            <a:off x="255200" y="592"/>
            <a:ext cx="2250363" cy="1044300"/>
            <a:chOff x="255200" y="592"/>
            <a:chExt cx="2250363" cy="1044300"/>
          </a:xfrm>
        </p:grpSpPr>
        <p:sp>
          <p:nvSpPr>
            <p:cNvPr id="15" name="Google Shape;15;p2"/>
            <p:cNvSpPr/>
            <p:nvPr/>
          </p:nvSpPr>
          <p:spPr>
            <a:xfrm>
              <a:off x="764063" y="592"/>
              <a:ext cx="1741500" cy="1044300"/>
            </a:xfrm>
            <a:prstGeom prst="parallelogram">
              <a:avLst>
                <a:gd name="adj" fmla="val 153193"/>
              </a:avLst>
            </a:prstGeom>
            <a:solidFill>
              <a:schemeClr val="dk1"/>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6" name="Google Shape;16;p2"/>
            <p:cNvSpPr/>
            <p:nvPr/>
          </p:nvSpPr>
          <p:spPr>
            <a:xfrm>
              <a:off x="509632" y="592"/>
              <a:ext cx="1741500" cy="1044300"/>
            </a:xfrm>
            <a:prstGeom prst="parallelogram">
              <a:avLst>
                <a:gd name="adj" fmla="val 153193"/>
              </a:avLst>
            </a:prstGeom>
            <a:solidFill>
              <a:schemeClr val="dk1"/>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7" name="Google Shape;17;p2"/>
            <p:cNvSpPr/>
            <p:nvPr/>
          </p:nvSpPr>
          <p:spPr>
            <a:xfrm>
              <a:off x="255200" y="592"/>
              <a:ext cx="1741500" cy="1044300"/>
            </a:xfrm>
            <a:prstGeom prst="parallelogram">
              <a:avLst>
                <a:gd name="adj" fmla="val 153193"/>
              </a:avLst>
            </a:prstGeom>
            <a:solidFill>
              <a:schemeClr val="dk1"/>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grpSp>
      <p:grpSp>
        <p:nvGrpSpPr>
          <p:cNvPr id="18" name="Google Shape;18;p2"/>
          <p:cNvGrpSpPr/>
          <p:nvPr/>
        </p:nvGrpSpPr>
        <p:grpSpPr>
          <a:xfrm>
            <a:off x="905395" y="592"/>
            <a:ext cx="2250363" cy="1044300"/>
            <a:chOff x="905395" y="592"/>
            <a:chExt cx="2250363" cy="1044300"/>
          </a:xfrm>
        </p:grpSpPr>
        <p:sp>
          <p:nvSpPr>
            <p:cNvPr id="19" name="Google Shape;19;p2"/>
            <p:cNvSpPr/>
            <p:nvPr/>
          </p:nvSpPr>
          <p:spPr>
            <a:xfrm>
              <a:off x="1414258" y="592"/>
              <a:ext cx="1741500" cy="1044300"/>
            </a:xfrm>
            <a:prstGeom prst="parallelogram">
              <a:avLst>
                <a:gd name="adj" fmla="val 153193"/>
              </a:avLst>
            </a:prstGeom>
            <a:solidFill>
              <a:schemeClr val="accent6"/>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20" name="Google Shape;20;p2"/>
            <p:cNvSpPr/>
            <p:nvPr/>
          </p:nvSpPr>
          <p:spPr>
            <a:xfrm>
              <a:off x="1159826" y="592"/>
              <a:ext cx="1741500" cy="1044300"/>
            </a:xfrm>
            <a:prstGeom prst="parallelogram">
              <a:avLst>
                <a:gd name="adj" fmla="val 153193"/>
              </a:avLst>
            </a:prstGeom>
            <a:solidFill>
              <a:schemeClr val="accent6"/>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21" name="Google Shape;21;p2"/>
            <p:cNvSpPr/>
            <p:nvPr/>
          </p:nvSpPr>
          <p:spPr>
            <a:xfrm>
              <a:off x="905395" y="592"/>
              <a:ext cx="1741500" cy="1044300"/>
            </a:xfrm>
            <a:prstGeom prst="parallelogram">
              <a:avLst>
                <a:gd name="adj" fmla="val 153193"/>
              </a:avLst>
            </a:prstGeom>
            <a:solidFill>
              <a:schemeClr val="accent6"/>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grpSp>
      <p:grpSp>
        <p:nvGrpSpPr>
          <p:cNvPr id="22" name="Google Shape;22;p2"/>
          <p:cNvGrpSpPr/>
          <p:nvPr/>
        </p:nvGrpSpPr>
        <p:grpSpPr>
          <a:xfrm>
            <a:off x="7057468" y="5088"/>
            <a:ext cx="1851282" cy="752108"/>
            <a:chOff x="6917201" y="0"/>
            <a:chExt cx="2227777" cy="863400"/>
          </a:xfrm>
        </p:grpSpPr>
        <p:sp>
          <p:nvSpPr>
            <p:cNvPr id="23" name="Google Shape;23;p2"/>
            <p:cNvSpPr/>
            <p:nvPr/>
          </p:nvSpPr>
          <p:spPr>
            <a:xfrm>
              <a:off x="7641677" y="0"/>
              <a:ext cx="1503300" cy="863400"/>
            </a:xfrm>
            <a:prstGeom prst="parallelogram">
              <a:avLst>
                <a:gd name="adj" fmla="val 158024"/>
              </a:avLst>
            </a:prstGeom>
            <a:solidFill>
              <a:schemeClr val="dk2"/>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24" name="Google Shape;24;p2"/>
            <p:cNvSpPr/>
            <p:nvPr/>
          </p:nvSpPr>
          <p:spPr>
            <a:xfrm>
              <a:off x="7279439" y="0"/>
              <a:ext cx="1503300" cy="863400"/>
            </a:xfrm>
            <a:prstGeom prst="parallelogram">
              <a:avLst>
                <a:gd name="adj" fmla="val 158024"/>
              </a:avLst>
            </a:prstGeom>
            <a:solidFill>
              <a:schemeClr val="dk2"/>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25" name="Google Shape;25;p2"/>
            <p:cNvSpPr/>
            <p:nvPr/>
          </p:nvSpPr>
          <p:spPr>
            <a:xfrm>
              <a:off x="6917201" y="0"/>
              <a:ext cx="1503300" cy="863400"/>
            </a:xfrm>
            <a:prstGeom prst="parallelogram">
              <a:avLst>
                <a:gd name="adj" fmla="val 158024"/>
              </a:avLst>
            </a:prstGeom>
            <a:solidFill>
              <a:schemeClr val="dk2"/>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grpSp>
      <p:grpSp>
        <p:nvGrpSpPr>
          <p:cNvPr id="26" name="Google Shape;26;p2"/>
          <p:cNvGrpSpPr/>
          <p:nvPr/>
        </p:nvGrpSpPr>
        <p:grpSpPr>
          <a:xfrm>
            <a:off x="6553032" y="4217852"/>
            <a:ext cx="2389068" cy="925737"/>
            <a:chOff x="6917201" y="0"/>
            <a:chExt cx="2227777" cy="863400"/>
          </a:xfrm>
        </p:grpSpPr>
        <p:sp>
          <p:nvSpPr>
            <p:cNvPr id="27" name="Google Shape;27;p2"/>
            <p:cNvSpPr/>
            <p:nvPr/>
          </p:nvSpPr>
          <p:spPr>
            <a:xfrm>
              <a:off x="7641677" y="0"/>
              <a:ext cx="1503300" cy="863400"/>
            </a:xfrm>
            <a:prstGeom prst="parallelogram">
              <a:avLst>
                <a:gd name="adj" fmla="val 158024"/>
              </a:avLst>
            </a:prstGeom>
            <a:solidFill>
              <a:schemeClr val="dk1"/>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28" name="Google Shape;28;p2"/>
            <p:cNvSpPr/>
            <p:nvPr/>
          </p:nvSpPr>
          <p:spPr>
            <a:xfrm>
              <a:off x="7279439" y="0"/>
              <a:ext cx="1503300" cy="863400"/>
            </a:xfrm>
            <a:prstGeom prst="parallelogram">
              <a:avLst>
                <a:gd name="adj" fmla="val 158024"/>
              </a:avLst>
            </a:prstGeom>
            <a:solidFill>
              <a:schemeClr val="dk1"/>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29" name="Google Shape;29;p2"/>
            <p:cNvSpPr/>
            <p:nvPr/>
          </p:nvSpPr>
          <p:spPr>
            <a:xfrm>
              <a:off x="6917201" y="0"/>
              <a:ext cx="1503300" cy="863400"/>
            </a:xfrm>
            <a:prstGeom prst="parallelogram">
              <a:avLst>
                <a:gd name="adj" fmla="val 158024"/>
              </a:avLst>
            </a:prstGeom>
            <a:solidFill>
              <a:schemeClr val="dk1"/>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grpSp>
      <p:grpSp>
        <p:nvGrpSpPr>
          <p:cNvPr id="30" name="Google Shape;30;p2"/>
          <p:cNvGrpSpPr/>
          <p:nvPr/>
        </p:nvGrpSpPr>
        <p:grpSpPr>
          <a:xfrm>
            <a:off x="199149" y="4055652"/>
            <a:ext cx="2795414" cy="1083308"/>
            <a:chOff x="6917201" y="0"/>
            <a:chExt cx="2227777" cy="863400"/>
          </a:xfrm>
        </p:grpSpPr>
        <p:sp>
          <p:nvSpPr>
            <p:cNvPr id="31" name="Google Shape;31;p2"/>
            <p:cNvSpPr/>
            <p:nvPr/>
          </p:nvSpPr>
          <p:spPr>
            <a:xfrm>
              <a:off x="7641677" y="0"/>
              <a:ext cx="1503300" cy="863400"/>
            </a:xfrm>
            <a:prstGeom prst="parallelogram">
              <a:avLst>
                <a:gd name="adj" fmla="val 158024"/>
              </a:avLst>
            </a:prstGeom>
            <a:solidFill>
              <a:schemeClr val="accent1"/>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32" name="Google Shape;32;p2"/>
            <p:cNvSpPr/>
            <p:nvPr/>
          </p:nvSpPr>
          <p:spPr>
            <a:xfrm>
              <a:off x="7279439" y="0"/>
              <a:ext cx="1503300" cy="863400"/>
            </a:xfrm>
            <a:prstGeom prst="parallelogram">
              <a:avLst>
                <a:gd name="adj" fmla="val 158024"/>
              </a:avLst>
            </a:prstGeom>
            <a:solidFill>
              <a:schemeClr val="accent1"/>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33" name="Google Shape;33;p2"/>
            <p:cNvSpPr/>
            <p:nvPr/>
          </p:nvSpPr>
          <p:spPr>
            <a:xfrm>
              <a:off x="6917201" y="0"/>
              <a:ext cx="1503300" cy="863400"/>
            </a:xfrm>
            <a:prstGeom prst="parallelogram">
              <a:avLst>
                <a:gd name="adj" fmla="val 158024"/>
              </a:avLst>
            </a:prstGeom>
            <a:solidFill>
              <a:schemeClr val="accent1"/>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grpSp>
      <p:sp>
        <p:nvSpPr>
          <p:cNvPr id="34" name="Google Shape;34;p2"/>
          <p:cNvSpPr txBox="1">
            <a:spLocks noGrp="1"/>
          </p:cNvSpPr>
          <p:nvPr>
            <p:ph type="ctrTitle"/>
          </p:nvPr>
        </p:nvSpPr>
        <p:spPr>
          <a:xfrm>
            <a:off x="1858703" y="1822833"/>
            <a:ext cx="5361300" cy="1448100"/>
          </a:xfrm>
          <a:prstGeom prst="rect">
            <a:avLst/>
          </a:prstGeom>
        </p:spPr>
        <p:txBody>
          <a:bodyPr spcFirstLastPara="1" wrap="square" lIns="91425" tIns="91425" rIns="91425" bIns="91425" anchor="ctr" anchorCtr="0"/>
          <a:lstStyle>
            <a:lvl1pPr lvl="0" algn="ctr" rtl="0">
              <a:spcBef>
                <a:spcPts val="0"/>
              </a:spcBef>
              <a:spcAft>
                <a:spcPts val="0"/>
              </a:spcAft>
              <a:buSzPts val="3800"/>
              <a:buNone/>
              <a:defRPr sz="3800"/>
            </a:lvl1pPr>
            <a:lvl2pPr lvl="1" algn="ctr" rtl="0">
              <a:spcBef>
                <a:spcPts val="0"/>
              </a:spcBef>
              <a:spcAft>
                <a:spcPts val="0"/>
              </a:spcAft>
              <a:buSzPts val="3800"/>
              <a:buNone/>
              <a:defRPr sz="3800"/>
            </a:lvl2pPr>
            <a:lvl3pPr lvl="2" algn="ctr" rtl="0">
              <a:spcBef>
                <a:spcPts val="0"/>
              </a:spcBef>
              <a:spcAft>
                <a:spcPts val="0"/>
              </a:spcAft>
              <a:buSzPts val="3800"/>
              <a:buNone/>
              <a:defRPr sz="3800"/>
            </a:lvl3pPr>
            <a:lvl4pPr lvl="3" algn="ctr" rtl="0">
              <a:spcBef>
                <a:spcPts val="0"/>
              </a:spcBef>
              <a:spcAft>
                <a:spcPts val="0"/>
              </a:spcAft>
              <a:buSzPts val="3800"/>
              <a:buNone/>
              <a:defRPr sz="3800"/>
            </a:lvl4pPr>
            <a:lvl5pPr lvl="4" algn="ctr" rtl="0">
              <a:spcBef>
                <a:spcPts val="0"/>
              </a:spcBef>
              <a:spcAft>
                <a:spcPts val="0"/>
              </a:spcAft>
              <a:buSzPts val="3800"/>
              <a:buNone/>
              <a:defRPr sz="3800"/>
            </a:lvl5pPr>
            <a:lvl6pPr lvl="5" algn="ctr" rtl="0">
              <a:spcBef>
                <a:spcPts val="0"/>
              </a:spcBef>
              <a:spcAft>
                <a:spcPts val="0"/>
              </a:spcAft>
              <a:buSzPts val="3800"/>
              <a:buNone/>
              <a:defRPr sz="3800"/>
            </a:lvl6pPr>
            <a:lvl7pPr lvl="6" algn="ctr" rtl="0">
              <a:spcBef>
                <a:spcPts val="0"/>
              </a:spcBef>
              <a:spcAft>
                <a:spcPts val="0"/>
              </a:spcAft>
              <a:buSzPts val="3800"/>
              <a:buNone/>
              <a:defRPr sz="3800"/>
            </a:lvl7pPr>
            <a:lvl8pPr lvl="7" algn="ctr" rtl="0">
              <a:spcBef>
                <a:spcPts val="0"/>
              </a:spcBef>
              <a:spcAft>
                <a:spcPts val="0"/>
              </a:spcAft>
              <a:buSzPts val="3800"/>
              <a:buNone/>
              <a:defRPr sz="3800"/>
            </a:lvl8pPr>
            <a:lvl9pPr lvl="8" algn="ctr" rtl="0">
              <a:spcBef>
                <a:spcPts val="0"/>
              </a:spcBef>
              <a:spcAft>
                <a:spcPts val="0"/>
              </a:spcAft>
              <a:buSzPts val="3800"/>
              <a:buNone/>
              <a:defRPr sz="3800"/>
            </a:lvl9pPr>
          </a:lstStyle>
          <a:p>
            <a:endParaRPr/>
          </a:p>
        </p:txBody>
      </p:sp>
      <p:sp>
        <p:nvSpPr>
          <p:cNvPr id="35" name="Google Shape;35;p2"/>
          <p:cNvSpPr txBox="1">
            <a:spLocks noGrp="1"/>
          </p:cNvSpPr>
          <p:nvPr>
            <p:ph type="subTitle" idx="1"/>
          </p:nvPr>
        </p:nvSpPr>
        <p:spPr>
          <a:xfrm>
            <a:off x="1858700" y="3413158"/>
            <a:ext cx="5361300" cy="522600"/>
          </a:xfrm>
          <a:prstGeom prst="rect">
            <a:avLst/>
          </a:prstGeom>
        </p:spPr>
        <p:txBody>
          <a:bodyPr spcFirstLastPara="1" wrap="square" lIns="91425" tIns="91425" rIns="91425" bIns="91425" anchor="t" anchorCtr="0"/>
          <a:lstStyle>
            <a:lvl1pPr lvl="0" algn="ctr" rtl="0">
              <a:lnSpc>
                <a:spcPct val="100000"/>
              </a:lnSpc>
              <a:spcBef>
                <a:spcPts val="0"/>
              </a:spcBef>
              <a:spcAft>
                <a:spcPts val="0"/>
              </a:spcAft>
              <a:buClr>
                <a:schemeClr val="lt1"/>
              </a:buClr>
              <a:buSzPts val="1600"/>
              <a:buNone/>
              <a:defRPr sz="1600">
                <a:solidFill>
                  <a:schemeClr val="lt1"/>
                </a:solidFill>
              </a:defRPr>
            </a:lvl1pPr>
            <a:lvl2pPr lvl="1" algn="ctr" rtl="0">
              <a:lnSpc>
                <a:spcPct val="100000"/>
              </a:lnSpc>
              <a:spcBef>
                <a:spcPts val="0"/>
              </a:spcBef>
              <a:spcAft>
                <a:spcPts val="0"/>
              </a:spcAft>
              <a:buClr>
                <a:schemeClr val="lt1"/>
              </a:buClr>
              <a:buSzPts val="1600"/>
              <a:buNone/>
              <a:defRPr sz="1600">
                <a:solidFill>
                  <a:schemeClr val="lt1"/>
                </a:solidFill>
              </a:defRPr>
            </a:lvl2pPr>
            <a:lvl3pPr lvl="2" algn="ctr" rtl="0">
              <a:lnSpc>
                <a:spcPct val="100000"/>
              </a:lnSpc>
              <a:spcBef>
                <a:spcPts val="0"/>
              </a:spcBef>
              <a:spcAft>
                <a:spcPts val="0"/>
              </a:spcAft>
              <a:buClr>
                <a:schemeClr val="lt1"/>
              </a:buClr>
              <a:buSzPts val="1600"/>
              <a:buNone/>
              <a:defRPr sz="1600">
                <a:solidFill>
                  <a:schemeClr val="lt1"/>
                </a:solidFill>
              </a:defRPr>
            </a:lvl3pPr>
            <a:lvl4pPr lvl="3" algn="ctr" rtl="0">
              <a:lnSpc>
                <a:spcPct val="100000"/>
              </a:lnSpc>
              <a:spcBef>
                <a:spcPts val="0"/>
              </a:spcBef>
              <a:spcAft>
                <a:spcPts val="0"/>
              </a:spcAft>
              <a:buClr>
                <a:schemeClr val="lt1"/>
              </a:buClr>
              <a:buSzPts val="1600"/>
              <a:buNone/>
              <a:defRPr sz="1600">
                <a:solidFill>
                  <a:schemeClr val="lt1"/>
                </a:solidFill>
              </a:defRPr>
            </a:lvl4pPr>
            <a:lvl5pPr lvl="4" algn="ctr" rtl="0">
              <a:lnSpc>
                <a:spcPct val="100000"/>
              </a:lnSpc>
              <a:spcBef>
                <a:spcPts val="0"/>
              </a:spcBef>
              <a:spcAft>
                <a:spcPts val="0"/>
              </a:spcAft>
              <a:buClr>
                <a:schemeClr val="lt1"/>
              </a:buClr>
              <a:buSzPts val="1600"/>
              <a:buNone/>
              <a:defRPr sz="1600">
                <a:solidFill>
                  <a:schemeClr val="lt1"/>
                </a:solidFill>
              </a:defRPr>
            </a:lvl5pPr>
            <a:lvl6pPr lvl="5" algn="ctr" rtl="0">
              <a:lnSpc>
                <a:spcPct val="100000"/>
              </a:lnSpc>
              <a:spcBef>
                <a:spcPts val="0"/>
              </a:spcBef>
              <a:spcAft>
                <a:spcPts val="0"/>
              </a:spcAft>
              <a:buClr>
                <a:schemeClr val="lt1"/>
              </a:buClr>
              <a:buSzPts val="1600"/>
              <a:buNone/>
              <a:defRPr sz="1600">
                <a:solidFill>
                  <a:schemeClr val="lt1"/>
                </a:solidFill>
              </a:defRPr>
            </a:lvl6pPr>
            <a:lvl7pPr lvl="6" algn="ctr" rtl="0">
              <a:lnSpc>
                <a:spcPct val="100000"/>
              </a:lnSpc>
              <a:spcBef>
                <a:spcPts val="0"/>
              </a:spcBef>
              <a:spcAft>
                <a:spcPts val="0"/>
              </a:spcAft>
              <a:buClr>
                <a:schemeClr val="lt1"/>
              </a:buClr>
              <a:buSzPts val="1600"/>
              <a:buNone/>
              <a:defRPr sz="1600">
                <a:solidFill>
                  <a:schemeClr val="lt1"/>
                </a:solidFill>
              </a:defRPr>
            </a:lvl7pPr>
            <a:lvl8pPr lvl="7" algn="ctr" rtl="0">
              <a:lnSpc>
                <a:spcPct val="100000"/>
              </a:lnSpc>
              <a:spcBef>
                <a:spcPts val="0"/>
              </a:spcBef>
              <a:spcAft>
                <a:spcPts val="0"/>
              </a:spcAft>
              <a:buClr>
                <a:schemeClr val="lt1"/>
              </a:buClr>
              <a:buSzPts val="1600"/>
              <a:buNone/>
              <a:defRPr sz="1600">
                <a:solidFill>
                  <a:schemeClr val="lt1"/>
                </a:solidFill>
              </a:defRPr>
            </a:lvl8pPr>
            <a:lvl9pPr lvl="8" algn="ctr" rtl="0">
              <a:lnSpc>
                <a:spcPct val="100000"/>
              </a:lnSpc>
              <a:spcBef>
                <a:spcPts val="0"/>
              </a:spcBef>
              <a:spcAft>
                <a:spcPts val="0"/>
              </a:spcAft>
              <a:buClr>
                <a:schemeClr val="lt1"/>
              </a:buClr>
              <a:buSzPts val="1600"/>
              <a:buNone/>
              <a:defRPr sz="1600">
                <a:solidFill>
                  <a:schemeClr val="lt1"/>
                </a:solidFill>
              </a:defRPr>
            </a:lvl9pPr>
          </a:lstStyle>
          <a:p>
            <a:endParaRPr/>
          </a:p>
        </p:txBody>
      </p:sp>
      <p:sp>
        <p:nvSpPr>
          <p:cNvPr id="36" name="Google Shape;36;p2"/>
          <p:cNvSpPr txBox="1">
            <a:spLocks noGrp="1"/>
          </p:cNvSpPr>
          <p:nvPr>
            <p:ph type="sldNum" idx="12"/>
          </p:nvPr>
        </p:nvSpPr>
        <p:spPr>
          <a:xfrm>
            <a:off x="8390734" y="4543668"/>
            <a:ext cx="548700" cy="393600"/>
          </a:xfrm>
          <a:prstGeom prst="rect">
            <a:avLst/>
          </a:prstGeom>
        </p:spPr>
        <p:txBody>
          <a:bodyPr spcFirstLastPara="1" wrap="square" lIns="91425" tIns="91425" rIns="91425" bIns="91425" anchor="ctr" anchorCtr="0">
            <a:noAutofit/>
          </a:bodyPr>
          <a:lstStyle>
            <a:lvl1pPr lvl="0" rtl="0">
              <a:buNone/>
              <a:defRPr/>
            </a:lvl1pPr>
            <a:lvl2pPr lvl="1" rtl="0">
              <a:buNone/>
              <a:defRPr/>
            </a:lvl2pPr>
            <a:lvl3pPr lvl="2" rtl="0">
              <a:buNone/>
              <a:defRPr/>
            </a:lvl3pPr>
            <a:lvl4pPr lvl="3" rtl="0">
              <a:buNone/>
              <a:defRPr/>
            </a:lvl4pPr>
            <a:lvl5pPr lvl="4" rtl="0">
              <a:buNone/>
              <a:defRPr/>
            </a:lvl5pPr>
            <a:lvl6pPr lvl="5" rtl="0">
              <a:buNone/>
              <a:defRPr/>
            </a:lvl6pPr>
            <a:lvl7pPr lvl="6" rtl="0">
              <a:buNone/>
              <a:defRPr/>
            </a:lvl7pPr>
            <a:lvl8pPr lvl="7" rtl="0">
              <a:buNone/>
              <a:defRPr/>
            </a:lvl8pPr>
            <a:lvl9pPr lvl="8" rtl="0">
              <a:buNone/>
              <a:defRPr/>
            </a:lvl9pPr>
          </a:lstStyle>
          <a:p>
            <a:pPr marL="0" lvl="0" indent="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Section header" type="secHead">
  <p:cSld name="SECTION_HEADER">
    <p:bg>
      <p:bgPr>
        <a:solidFill>
          <a:schemeClr val="accent3"/>
        </a:solidFill>
        <a:effectLst/>
      </p:bgPr>
    </p:bg>
    <p:spTree>
      <p:nvGrpSpPr>
        <p:cNvPr id="1" name="Shape 37"/>
        <p:cNvGrpSpPr/>
        <p:nvPr/>
      </p:nvGrpSpPr>
      <p:grpSpPr>
        <a:xfrm>
          <a:off x="0" y="0"/>
          <a:ext cx="0" cy="0"/>
          <a:chOff x="0" y="0"/>
          <a:chExt cx="0" cy="0"/>
        </a:xfrm>
      </p:grpSpPr>
      <p:sp>
        <p:nvSpPr>
          <p:cNvPr id="38" name="Google Shape;38;p3"/>
          <p:cNvSpPr/>
          <p:nvPr/>
        </p:nvSpPr>
        <p:spPr>
          <a:xfrm flipH="1">
            <a:off x="4757100" y="2309400"/>
            <a:ext cx="4386900" cy="2834100"/>
          </a:xfrm>
          <a:prstGeom prst="rtTriangle">
            <a:avLst/>
          </a:prstGeom>
          <a:solidFill>
            <a:schemeClr val="dk1"/>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grpSp>
        <p:nvGrpSpPr>
          <p:cNvPr id="39" name="Google Shape;39;p3"/>
          <p:cNvGrpSpPr/>
          <p:nvPr/>
        </p:nvGrpSpPr>
        <p:grpSpPr>
          <a:xfrm>
            <a:off x="5594191" y="3961115"/>
            <a:ext cx="2910145" cy="1182340"/>
            <a:chOff x="6917201" y="0"/>
            <a:chExt cx="2227777" cy="863400"/>
          </a:xfrm>
        </p:grpSpPr>
        <p:sp>
          <p:nvSpPr>
            <p:cNvPr id="40" name="Google Shape;40;p3"/>
            <p:cNvSpPr/>
            <p:nvPr/>
          </p:nvSpPr>
          <p:spPr>
            <a:xfrm>
              <a:off x="7641677" y="0"/>
              <a:ext cx="1503300" cy="863400"/>
            </a:xfrm>
            <a:prstGeom prst="parallelogram">
              <a:avLst>
                <a:gd name="adj" fmla="val 158024"/>
              </a:avLst>
            </a:prstGeom>
            <a:solidFill>
              <a:schemeClr val="accent3"/>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41" name="Google Shape;41;p3"/>
            <p:cNvSpPr/>
            <p:nvPr/>
          </p:nvSpPr>
          <p:spPr>
            <a:xfrm>
              <a:off x="7279439" y="0"/>
              <a:ext cx="1503300" cy="863400"/>
            </a:xfrm>
            <a:prstGeom prst="parallelogram">
              <a:avLst>
                <a:gd name="adj" fmla="val 158024"/>
              </a:avLst>
            </a:prstGeom>
            <a:solidFill>
              <a:schemeClr val="accent3"/>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42" name="Google Shape;42;p3"/>
            <p:cNvSpPr/>
            <p:nvPr/>
          </p:nvSpPr>
          <p:spPr>
            <a:xfrm>
              <a:off x="6917201" y="0"/>
              <a:ext cx="1503300" cy="863400"/>
            </a:xfrm>
            <a:prstGeom prst="parallelogram">
              <a:avLst>
                <a:gd name="adj" fmla="val 158024"/>
              </a:avLst>
            </a:prstGeom>
            <a:solidFill>
              <a:schemeClr val="accent3"/>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grpSp>
      <p:grpSp>
        <p:nvGrpSpPr>
          <p:cNvPr id="43" name="Google Shape;43;p3"/>
          <p:cNvGrpSpPr/>
          <p:nvPr/>
        </p:nvGrpSpPr>
        <p:grpSpPr>
          <a:xfrm>
            <a:off x="199149" y="2"/>
            <a:ext cx="2795414" cy="1083308"/>
            <a:chOff x="6917201" y="0"/>
            <a:chExt cx="2227777" cy="863400"/>
          </a:xfrm>
        </p:grpSpPr>
        <p:sp>
          <p:nvSpPr>
            <p:cNvPr id="44" name="Google Shape;44;p3"/>
            <p:cNvSpPr/>
            <p:nvPr/>
          </p:nvSpPr>
          <p:spPr>
            <a:xfrm>
              <a:off x="7641677" y="0"/>
              <a:ext cx="1503300" cy="863400"/>
            </a:xfrm>
            <a:prstGeom prst="parallelogram">
              <a:avLst>
                <a:gd name="adj" fmla="val 158024"/>
              </a:avLst>
            </a:prstGeom>
            <a:solidFill>
              <a:schemeClr val="dk2"/>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45" name="Google Shape;45;p3"/>
            <p:cNvSpPr/>
            <p:nvPr/>
          </p:nvSpPr>
          <p:spPr>
            <a:xfrm>
              <a:off x="7279439" y="0"/>
              <a:ext cx="1503300" cy="863400"/>
            </a:xfrm>
            <a:prstGeom prst="parallelogram">
              <a:avLst>
                <a:gd name="adj" fmla="val 158024"/>
              </a:avLst>
            </a:prstGeom>
            <a:solidFill>
              <a:schemeClr val="dk2"/>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46" name="Google Shape;46;p3"/>
            <p:cNvSpPr/>
            <p:nvPr/>
          </p:nvSpPr>
          <p:spPr>
            <a:xfrm>
              <a:off x="6917201" y="0"/>
              <a:ext cx="1503300" cy="863400"/>
            </a:xfrm>
            <a:prstGeom prst="parallelogram">
              <a:avLst>
                <a:gd name="adj" fmla="val 158024"/>
              </a:avLst>
            </a:prstGeom>
            <a:solidFill>
              <a:schemeClr val="dk2"/>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grpSp>
      <p:sp>
        <p:nvSpPr>
          <p:cNvPr id="47" name="Google Shape;47;p3"/>
          <p:cNvSpPr txBox="1">
            <a:spLocks noGrp="1"/>
          </p:cNvSpPr>
          <p:nvPr>
            <p:ph type="title"/>
          </p:nvPr>
        </p:nvSpPr>
        <p:spPr>
          <a:xfrm>
            <a:off x="1888684" y="1746100"/>
            <a:ext cx="5377500" cy="1646100"/>
          </a:xfrm>
          <a:prstGeom prst="rect">
            <a:avLst/>
          </a:prstGeom>
        </p:spPr>
        <p:txBody>
          <a:bodyPr spcFirstLastPara="1" wrap="square" lIns="91425" tIns="91425" rIns="91425" bIns="91425" anchor="ctr" anchorCtr="0"/>
          <a:lstStyle>
            <a:lvl1pPr lvl="0" algn="ctr" rtl="0">
              <a:spcBef>
                <a:spcPts val="0"/>
              </a:spcBef>
              <a:spcAft>
                <a:spcPts val="0"/>
              </a:spcAft>
              <a:buClr>
                <a:schemeClr val="dk2"/>
              </a:buClr>
              <a:buSzPts val="3200"/>
              <a:buNone/>
              <a:defRPr sz="3200">
                <a:solidFill>
                  <a:schemeClr val="dk2"/>
                </a:solidFill>
              </a:defRPr>
            </a:lvl1pPr>
            <a:lvl2pPr lvl="1" algn="ctr" rtl="0">
              <a:spcBef>
                <a:spcPts val="0"/>
              </a:spcBef>
              <a:spcAft>
                <a:spcPts val="0"/>
              </a:spcAft>
              <a:buClr>
                <a:schemeClr val="dk2"/>
              </a:buClr>
              <a:buSzPts val="3200"/>
              <a:buNone/>
              <a:defRPr sz="3200">
                <a:solidFill>
                  <a:schemeClr val="dk2"/>
                </a:solidFill>
              </a:defRPr>
            </a:lvl2pPr>
            <a:lvl3pPr lvl="2" algn="ctr" rtl="0">
              <a:spcBef>
                <a:spcPts val="0"/>
              </a:spcBef>
              <a:spcAft>
                <a:spcPts val="0"/>
              </a:spcAft>
              <a:buClr>
                <a:schemeClr val="dk2"/>
              </a:buClr>
              <a:buSzPts val="3200"/>
              <a:buNone/>
              <a:defRPr sz="3200">
                <a:solidFill>
                  <a:schemeClr val="dk2"/>
                </a:solidFill>
              </a:defRPr>
            </a:lvl3pPr>
            <a:lvl4pPr lvl="3" algn="ctr" rtl="0">
              <a:spcBef>
                <a:spcPts val="0"/>
              </a:spcBef>
              <a:spcAft>
                <a:spcPts val="0"/>
              </a:spcAft>
              <a:buClr>
                <a:schemeClr val="dk2"/>
              </a:buClr>
              <a:buSzPts val="3200"/>
              <a:buNone/>
              <a:defRPr sz="3200">
                <a:solidFill>
                  <a:schemeClr val="dk2"/>
                </a:solidFill>
              </a:defRPr>
            </a:lvl4pPr>
            <a:lvl5pPr lvl="4" algn="ctr" rtl="0">
              <a:spcBef>
                <a:spcPts val="0"/>
              </a:spcBef>
              <a:spcAft>
                <a:spcPts val="0"/>
              </a:spcAft>
              <a:buClr>
                <a:schemeClr val="dk2"/>
              </a:buClr>
              <a:buSzPts val="3200"/>
              <a:buNone/>
              <a:defRPr sz="3200">
                <a:solidFill>
                  <a:schemeClr val="dk2"/>
                </a:solidFill>
              </a:defRPr>
            </a:lvl5pPr>
            <a:lvl6pPr lvl="5" algn="ctr" rtl="0">
              <a:spcBef>
                <a:spcPts val="0"/>
              </a:spcBef>
              <a:spcAft>
                <a:spcPts val="0"/>
              </a:spcAft>
              <a:buClr>
                <a:schemeClr val="dk2"/>
              </a:buClr>
              <a:buSzPts val="3200"/>
              <a:buNone/>
              <a:defRPr sz="3200">
                <a:solidFill>
                  <a:schemeClr val="dk2"/>
                </a:solidFill>
              </a:defRPr>
            </a:lvl6pPr>
            <a:lvl7pPr lvl="6" algn="ctr" rtl="0">
              <a:spcBef>
                <a:spcPts val="0"/>
              </a:spcBef>
              <a:spcAft>
                <a:spcPts val="0"/>
              </a:spcAft>
              <a:buClr>
                <a:schemeClr val="dk2"/>
              </a:buClr>
              <a:buSzPts val="3200"/>
              <a:buNone/>
              <a:defRPr sz="3200">
                <a:solidFill>
                  <a:schemeClr val="dk2"/>
                </a:solidFill>
              </a:defRPr>
            </a:lvl7pPr>
            <a:lvl8pPr lvl="7" algn="ctr" rtl="0">
              <a:spcBef>
                <a:spcPts val="0"/>
              </a:spcBef>
              <a:spcAft>
                <a:spcPts val="0"/>
              </a:spcAft>
              <a:buClr>
                <a:schemeClr val="dk2"/>
              </a:buClr>
              <a:buSzPts val="3200"/>
              <a:buNone/>
              <a:defRPr sz="3200">
                <a:solidFill>
                  <a:schemeClr val="dk2"/>
                </a:solidFill>
              </a:defRPr>
            </a:lvl8pPr>
            <a:lvl9pPr lvl="8" algn="ctr" rtl="0">
              <a:spcBef>
                <a:spcPts val="0"/>
              </a:spcBef>
              <a:spcAft>
                <a:spcPts val="0"/>
              </a:spcAft>
              <a:buClr>
                <a:schemeClr val="dk2"/>
              </a:buClr>
              <a:buSzPts val="3200"/>
              <a:buNone/>
              <a:defRPr sz="3200">
                <a:solidFill>
                  <a:schemeClr val="dk2"/>
                </a:solidFill>
              </a:defRPr>
            </a:lvl9pPr>
          </a:lstStyle>
          <a:p>
            <a:endParaRPr/>
          </a:p>
        </p:txBody>
      </p:sp>
      <p:sp>
        <p:nvSpPr>
          <p:cNvPr id="48" name="Google Shape;48;p3"/>
          <p:cNvSpPr txBox="1">
            <a:spLocks noGrp="1"/>
          </p:cNvSpPr>
          <p:nvPr>
            <p:ph type="sldNum" idx="12"/>
          </p:nvPr>
        </p:nvSpPr>
        <p:spPr>
          <a:xfrm>
            <a:off x="8390734" y="4543668"/>
            <a:ext cx="548700" cy="393600"/>
          </a:xfrm>
          <a:prstGeom prst="rect">
            <a:avLst/>
          </a:prstGeom>
        </p:spPr>
        <p:txBody>
          <a:bodyPr spcFirstLastPara="1" wrap="square" lIns="91425" tIns="91425" rIns="91425" bIns="91425" anchor="ctr" anchorCtr="0">
            <a:noAutofit/>
          </a:bodyPr>
          <a:lstStyle>
            <a:lvl1pPr lvl="0" rtl="0">
              <a:buNone/>
              <a:defRPr/>
            </a:lvl1pPr>
            <a:lvl2pPr lvl="1" rtl="0">
              <a:buNone/>
              <a:defRPr/>
            </a:lvl2pPr>
            <a:lvl3pPr lvl="2" rtl="0">
              <a:buNone/>
              <a:defRPr/>
            </a:lvl3pPr>
            <a:lvl4pPr lvl="3" rtl="0">
              <a:buNone/>
              <a:defRPr/>
            </a:lvl4pPr>
            <a:lvl5pPr lvl="4" rtl="0">
              <a:buNone/>
              <a:defRPr/>
            </a:lvl5pPr>
            <a:lvl6pPr lvl="5" rtl="0">
              <a:buNone/>
              <a:defRPr/>
            </a:lvl6pPr>
            <a:lvl7pPr lvl="6" rtl="0">
              <a:buNone/>
              <a:defRPr/>
            </a:lvl7pPr>
            <a:lvl8pPr lvl="7" rtl="0">
              <a:buNone/>
              <a:defRPr/>
            </a:lvl8pPr>
            <a:lvl9pPr lvl="8" rtl="0">
              <a:buNone/>
              <a:defRPr/>
            </a:lvl9pPr>
          </a:lstStyle>
          <a:p>
            <a:pPr marL="0" lvl="0" indent="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Title and body" type="tx">
  <p:cSld name="TITLE_AND_BODY">
    <p:bg>
      <p:bgPr>
        <a:solidFill>
          <a:schemeClr val="dk2"/>
        </a:solidFill>
        <a:effectLst/>
      </p:bgPr>
    </p:bg>
    <p:spTree>
      <p:nvGrpSpPr>
        <p:cNvPr id="1" name="Shape 49"/>
        <p:cNvGrpSpPr/>
        <p:nvPr/>
      </p:nvGrpSpPr>
      <p:grpSpPr>
        <a:xfrm>
          <a:off x="0" y="0"/>
          <a:ext cx="0" cy="0"/>
          <a:chOff x="0" y="0"/>
          <a:chExt cx="0" cy="0"/>
        </a:xfrm>
      </p:grpSpPr>
      <p:sp>
        <p:nvSpPr>
          <p:cNvPr id="50" name="Google Shape;50;p4"/>
          <p:cNvSpPr/>
          <p:nvPr/>
        </p:nvSpPr>
        <p:spPr>
          <a:xfrm flipH="1">
            <a:off x="3582600" y="1550700"/>
            <a:ext cx="5561400" cy="3592800"/>
          </a:xfrm>
          <a:prstGeom prst="rtTriangle">
            <a:avLst/>
          </a:prstGeom>
          <a:solidFill>
            <a:schemeClr val="lt2"/>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51" name="Google Shape;51;p4"/>
          <p:cNvSpPr/>
          <p:nvPr/>
        </p:nvSpPr>
        <p:spPr>
          <a:xfrm>
            <a:off x="31" y="2824500"/>
            <a:ext cx="7370400" cy="2319000"/>
          </a:xfrm>
          <a:prstGeom prst="rtTriangle">
            <a:avLst/>
          </a:prstGeom>
          <a:solidFill>
            <a:schemeClr val="accent3"/>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52" name="Google Shape;52;p4"/>
          <p:cNvSpPr/>
          <p:nvPr/>
        </p:nvSpPr>
        <p:spPr>
          <a:xfrm>
            <a:off x="203225" y="206250"/>
            <a:ext cx="8737500" cy="4731000"/>
          </a:xfrm>
          <a:prstGeom prst="rect">
            <a:avLst/>
          </a:prstGeom>
          <a:solidFill>
            <a:schemeClr val="dk1"/>
          </a:solidFill>
          <a:ln>
            <a:noFill/>
          </a:ln>
          <a:effectLst>
            <a:outerShdw blurRad="228600" sx="101000" sy="101000" algn="ctr" rotWithShape="0">
              <a:srgbClr val="000000">
                <a:alpha val="40000"/>
              </a:srgbClr>
            </a:outerShdw>
          </a:effectLst>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53" name="Google Shape;53;p4"/>
          <p:cNvSpPr txBox="1">
            <a:spLocks noGrp="1"/>
          </p:cNvSpPr>
          <p:nvPr>
            <p:ph type="title"/>
          </p:nvPr>
        </p:nvSpPr>
        <p:spPr>
          <a:xfrm>
            <a:off x="819150" y="845600"/>
            <a:ext cx="7505700" cy="954600"/>
          </a:xfrm>
          <a:prstGeom prst="rect">
            <a:avLst/>
          </a:prstGeom>
        </p:spPr>
        <p:txBody>
          <a:bodyPr spcFirstLastPara="1" wrap="square" lIns="91425" tIns="91425" rIns="91425" bIns="91425" anchor="t" anchorCtr="0"/>
          <a:lstStyle>
            <a:lvl1pPr lvl="0" rtl="0">
              <a:spcBef>
                <a:spcPts val="0"/>
              </a:spcBef>
              <a:spcAft>
                <a:spcPts val="0"/>
              </a:spcAft>
              <a:buSzPts val="3000"/>
              <a:buNone/>
              <a:defRPr sz="3000"/>
            </a:lvl1pPr>
            <a:lvl2pPr lvl="1" rtl="0">
              <a:spcBef>
                <a:spcPts val="0"/>
              </a:spcBef>
              <a:spcAft>
                <a:spcPts val="0"/>
              </a:spcAft>
              <a:buSzPts val="3000"/>
              <a:buNone/>
              <a:defRPr sz="3000"/>
            </a:lvl2pPr>
            <a:lvl3pPr lvl="2" rtl="0">
              <a:spcBef>
                <a:spcPts val="0"/>
              </a:spcBef>
              <a:spcAft>
                <a:spcPts val="0"/>
              </a:spcAft>
              <a:buSzPts val="3000"/>
              <a:buNone/>
              <a:defRPr sz="3000"/>
            </a:lvl3pPr>
            <a:lvl4pPr lvl="3" rtl="0">
              <a:spcBef>
                <a:spcPts val="0"/>
              </a:spcBef>
              <a:spcAft>
                <a:spcPts val="0"/>
              </a:spcAft>
              <a:buSzPts val="3000"/>
              <a:buNone/>
              <a:defRPr sz="3000"/>
            </a:lvl4pPr>
            <a:lvl5pPr lvl="4" rtl="0">
              <a:spcBef>
                <a:spcPts val="0"/>
              </a:spcBef>
              <a:spcAft>
                <a:spcPts val="0"/>
              </a:spcAft>
              <a:buSzPts val="3000"/>
              <a:buNone/>
              <a:defRPr sz="3000"/>
            </a:lvl5pPr>
            <a:lvl6pPr lvl="5" rtl="0">
              <a:spcBef>
                <a:spcPts val="0"/>
              </a:spcBef>
              <a:spcAft>
                <a:spcPts val="0"/>
              </a:spcAft>
              <a:buSzPts val="3000"/>
              <a:buNone/>
              <a:defRPr sz="3000"/>
            </a:lvl6pPr>
            <a:lvl7pPr lvl="6" rtl="0">
              <a:spcBef>
                <a:spcPts val="0"/>
              </a:spcBef>
              <a:spcAft>
                <a:spcPts val="0"/>
              </a:spcAft>
              <a:buSzPts val="3000"/>
              <a:buNone/>
              <a:defRPr sz="3000"/>
            </a:lvl7pPr>
            <a:lvl8pPr lvl="7" rtl="0">
              <a:spcBef>
                <a:spcPts val="0"/>
              </a:spcBef>
              <a:spcAft>
                <a:spcPts val="0"/>
              </a:spcAft>
              <a:buSzPts val="3000"/>
              <a:buNone/>
              <a:defRPr sz="3000"/>
            </a:lvl8pPr>
            <a:lvl9pPr lvl="8" rtl="0">
              <a:spcBef>
                <a:spcPts val="0"/>
              </a:spcBef>
              <a:spcAft>
                <a:spcPts val="0"/>
              </a:spcAft>
              <a:buSzPts val="3000"/>
              <a:buNone/>
              <a:defRPr sz="3000"/>
            </a:lvl9pPr>
          </a:lstStyle>
          <a:p>
            <a:endParaRPr/>
          </a:p>
        </p:txBody>
      </p:sp>
      <p:sp>
        <p:nvSpPr>
          <p:cNvPr id="54" name="Google Shape;54;p4"/>
          <p:cNvSpPr txBox="1">
            <a:spLocks noGrp="1"/>
          </p:cNvSpPr>
          <p:nvPr>
            <p:ph type="body" idx="1"/>
          </p:nvPr>
        </p:nvSpPr>
        <p:spPr>
          <a:xfrm>
            <a:off x="819150" y="1990725"/>
            <a:ext cx="7505700" cy="2448000"/>
          </a:xfrm>
          <a:prstGeom prst="rect">
            <a:avLst/>
          </a:prstGeom>
        </p:spPr>
        <p:txBody>
          <a:bodyPr spcFirstLastPara="1" wrap="square" lIns="91425" tIns="91425" rIns="91425" bIns="91425" anchor="t" anchorCtr="0"/>
          <a:lstStyle>
            <a:lvl1pPr marL="457200" lvl="0" indent="-311150" rtl="0">
              <a:spcBef>
                <a:spcPts val="0"/>
              </a:spcBef>
              <a:spcAft>
                <a:spcPts val="0"/>
              </a:spcAft>
              <a:buSzPts val="1300"/>
              <a:buChar char="●"/>
              <a:defRPr/>
            </a:lvl1pPr>
            <a:lvl2pPr marL="914400" lvl="1" indent="-298450" rtl="0">
              <a:spcBef>
                <a:spcPts val="1600"/>
              </a:spcBef>
              <a:spcAft>
                <a:spcPts val="0"/>
              </a:spcAft>
              <a:buSzPts val="1100"/>
              <a:buChar char="○"/>
              <a:defRPr/>
            </a:lvl2pPr>
            <a:lvl3pPr marL="1371600" lvl="2" indent="-298450" rtl="0">
              <a:spcBef>
                <a:spcPts val="1600"/>
              </a:spcBef>
              <a:spcAft>
                <a:spcPts val="0"/>
              </a:spcAft>
              <a:buSzPts val="1100"/>
              <a:buChar char="■"/>
              <a:defRPr/>
            </a:lvl3pPr>
            <a:lvl4pPr marL="1828800" lvl="3" indent="-298450" rtl="0">
              <a:spcBef>
                <a:spcPts val="1600"/>
              </a:spcBef>
              <a:spcAft>
                <a:spcPts val="0"/>
              </a:spcAft>
              <a:buSzPts val="1100"/>
              <a:buChar char="●"/>
              <a:defRPr/>
            </a:lvl4pPr>
            <a:lvl5pPr marL="2286000" lvl="4" indent="-298450" rtl="0">
              <a:spcBef>
                <a:spcPts val="1600"/>
              </a:spcBef>
              <a:spcAft>
                <a:spcPts val="0"/>
              </a:spcAft>
              <a:buSzPts val="1100"/>
              <a:buChar char="○"/>
              <a:defRPr/>
            </a:lvl5pPr>
            <a:lvl6pPr marL="2743200" lvl="5" indent="-298450" rtl="0">
              <a:spcBef>
                <a:spcPts val="1600"/>
              </a:spcBef>
              <a:spcAft>
                <a:spcPts val="0"/>
              </a:spcAft>
              <a:buSzPts val="1100"/>
              <a:buChar char="■"/>
              <a:defRPr/>
            </a:lvl6pPr>
            <a:lvl7pPr marL="3200400" lvl="6" indent="-298450" rtl="0">
              <a:spcBef>
                <a:spcPts val="1600"/>
              </a:spcBef>
              <a:spcAft>
                <a:spcPts val="0"/>
              </a:spcAft>
              <a:buSzPts val="1100"/>
              <a:buChar char="●"/>
              <a:defRPr/>
            </a:lvl7pPr>
            <a:lvl8pPr marL="3657600" lvl="7" indent="-298450" rtl="0">
              <a:spcBef>
                <a:spcPts val="1600"/>
              </a:spcBef>
              <a:spcAft>
                <a:spcPts val="0"/>
              </a:spcAft>
              <a:buSzPts val="1100"/>
              <a:buChar char="○"/>
              <a:defRPr/>
            </a:lvl8pPr>
            <a:lvl9pPr marL="4114800" lvl="8" indent="-298450" rtl="0">
              <a:spcBef>
                <a:spcPts val="1600"/>
              </a:spcBef>
              <a:spcAft>
                <a:spcPts val="1600"/>
              </a:spcAft>
              <a:buSzPts val="1100"/>
              <a:buChar char="■"/>
              <a:defRPr/>
            </a:lvl9pPr>
          </a:lstStyle>
          <a:p>
            <a:endParaRPr/>
          </a:p>
        </p:txBody>
      </p:sp>
      <p:sp>
        <p:nvSpPr>
          <p:cNvPr id="55" name="Google Shape;55;p4"/>
          <p:cNvSpPr txBox="1">
            <a:spLocks noGrp="1"/>
          </p:cNvSpPr>
          <p:nvPr>
            <p:ph type="sldNum" idx="12"/>
          </p:nvPr>
        </p:nvSpPr>
        <p:spPr>
          <a:xfrm>
            <a:off x="8390734" y="4543668"/>
            <a:ext cx="548700" cy="393600"/>
          </a:xfrm>
          <a:prstGeom prst="rect">
            <a:avLst/>
          </a:prstGeom>
        </p:spPr>
        <p:txBody>
          <a:bodyPr spcFirstLastPara="1" wrap="square" lIns="91425" tIns="91425" rIns="91425" bIns="91425" anchor="ctr" anchorCtr="0">
            <a:noAutofit/>
          </a:bodyPr>
          <a:lstStyle>
            <a:lvl1pPr lvl="0" rtl="0">
              <a:buNone/>
              <a:defRPr/>
            </a:lvl1pPr>
            <a:lvl2pPr lvl="1" rtl="0">
              <a:buNone/>
              <a:defRPr/>
            </a:lvl2pPr>
            <a:lvl3pPr lvl="2" rtl="0">
              <a:buNone/>
              <a:defRPr/>
            </a:lvl3pPr>
            <a:lvl4pPr lvl="3" rtl="0">
              <a:buNone/>
              <a:defRPr/>
            </a:lvl4pPr>
            <a:lvl5pPr lvl="4" rtl="0">
              <a:buNone/>
              <a:defRPr/>
            </a:lvl5pPr>
            <a:lvl6pPr lvl="5" rtl="0">
              <a:buNone/>
              <a:defRPr/>
            </a:lvl6pPr>
            <a:lvl7pPr lvl="6" rtl="0">
              <a:buNone/>
              <a:defRPr/>
            </a:lvl7pPr>
            <a:lvl8pPr lvl="7" rtl="0">
              <a:buNone/>
              <a:defRPr/>
            </a:lvl8pPr>
            <a:lvl9pPr lvl="8" rtl="0">
              <a:buNone/>
              <a:defRPr/>
            </a:lvl9pPr>
          </a:lstStyle>
          <a:p>
            <a:pPr marL="0" lvl="0" indent="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Title and two columns" type="twoColTx">
  <p:cSld name="TITLE_AND_TWO_COLUMNS">
    <p:bg>
      <p:bgPr>
        <a:solidFill>
          <a:schemeClr val="dk2"/>
        </a:solidFill>
        <a:effectLst/>
      </p:bgPr>
    </p:bg>
    <p:spTree>
      <p:nvGrpSpPr>
        <p:cNvPr id="1" name="Shape 56"/>
        <p:cNvGrpSpPr/>
        <p:nvPr/>
      </p:nvGrpSpPr>
      <p:grpSpPr>
        <a:xfrm>
          <a:off x="0" y="0"/>
          <a:ext cx="0" cy="0"/>
          <a:chOff x="0" y="0"/>
          <a:chExt cx="0" cy="0"/>
        </a:xfrm>
      </p:grpSpPr>
      <p:sp>
        <p:nvSpPr>
          <p:cNvPr id="57" name="Google Shape;57;p5"/>
          <p:cNvSpPr/>
          <p:nvPr/>
        </p:nvSpPr>
        <p:spPr>
          <a:xfrm flipH="1">
            <a:off x="3582600" y="1550700"/>
            <a:ext cx="5561400" cy="3592800"/>
          </a:xfrm>
          <a:prstGeom prst="rtTriangle">
            <a:avLst/>
          </a:prstGeom>
          <a:solidFill>
            <a:schemeClr val="lt2"/>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58" name="Google Shape;58;p5"/>
          <p:cNvSpPr/>
          <p:nvPr/>
        </p:nvSpPr>
        <p:spPr>
          <a:xfrm>
            <a:off x="31" y="2824500"/>
            <a:ext cx="7370400" cy="2319000"/>
          </a:xfrm>
          <a:prstGeom prst="rtTriangle">
            <a:avLst/>
          </a:prstGeom>
          <a:solidFill>
            <a:schemeClr val="accent3"/>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59" name="Google Shape;59;p5"/>
          <p:cNvSpPr/>
          <p:nvPr/>
        </p:nvSpPr>
        <p:spPr>
          <a:xfrm>
            <a:off x="203225" y="206250"/>
            <a:ext cx="8737500" cy="4731000"/>
          </a:xfrm>
          <a:prstGeom prst="rect">
            <a:avLst/>
          </a:prstGeom>
          <a:solidFill>
            <a:schemeClr val="dk1"/>
          </a:solidFill>
          <a:ln>
            <a:noFill/>
          </a:ln>
          <a:effectLst>
            <a:outerShdw blurRad="228600" sx="101000" sy="101000" algn="ctr" rotWithShape="0">
              <a:srgbClr val="000000">
                <a:alpha val="40000"/>
              </a:srgbClr>
            </a:outerShdw>
          </a:effectLst>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60" name="Google Shape;60;p5"/>
          <p:cNvSpPr txBox="1">
            <a:spLocks noGrp="1"/>
          </p:cNvSpPr>
          <p:nvPr>
            <p:ph type="title"/>
          </p:nvPr>
        </p:nvSpPr>
        <p:spPr>
          <a:xfrm>
            <a:off x="819150" y="845600"/>
            <a:ext cx="7505700" cy="954600"/>
          </a:xfrm>
          <a:prstGeom prst="rect">
            <a:avLst/>
          </a:prstGeom>
        </p:spPr>
        <p:txBody>
          <a:bodyPr spcFirstLastPara="1" wrap="square" lIns="91425" tIns="91425" rIns="91425" bIns="91425" anchor="t" anchorCtr="0"/>
          <a:lstStyle>
            <a:lvl1pPr lvl="0" rtl="0">
              <a:spcBef>
                <a:spcPts val="0"/>
              </a:spcBef>
              <a:spcAft>
                <a:spcPts val="0"/>
              </a:spcAft>
              <a:buSzPts val="3000"/>
              <a:buNone/>
              <a:defRPr sz="3000"/>
            </a:lvl1pPr>
            <a:lvl2pPr lvl="1" rtl="0">
              <a:spcBef>
                <a:spcPts val="0"/>
              </a:spcBef>
              <a:spcAft>
                <a:spcPts val="0"/>
              </a:spcAft>
              <a:buSzPts val="3000"/>
              <a:buNone/>
              <a:defRPr sz="3000"/>
            </a:lvl2pPr>
            <a:lvl3pPr lvl="2" rtl="0">
              <a:spcBef>
                <a:spcPts val="0"/>
              </a:spcBef>
              <a:spcAft>
                <a:spcPts val="0"/>
              </a:spcAft>
              <a:buSzPts val="3000"/>
              <a:buNone/>
              <a:defRPr sz="3000"/>
            </a:lvl3pPr>
            <a:lvl4pPr lvl="3" rtl="0">
              <a:spcBef>
                <a:spcPts val="0"/>
              </a:spcBef>
              <a:spcAft>
                <a:spcPts val="0"/>
              </a:spcAft>
              <a:buSzPts val="3000"/>
              <a:buNone/>
              <a:defRPr sz="3000"/>
            </a:lvl4pPr>
            <a:lvl5pPr lvl="4" rtl="0">
              <a:spcBef>
                <a:spcPts val="0"/>
              </a:spcBef>
              <a:spcAft>
                <a:spcPts val="0"/>
              </a:spcAft>
              <a:buSzPts val="3000"/>
              <a:buNone/>
              <a:defRPr sz="3000"/>
            </a:lvl5pPr>
            <a:lvl6pPr lvl="5" rtl="0">
              <a:spcBef>
                <a:spcPts val="0"/>
              </a:spcBef>
              <a:spcAft>
                <a:spcPts val="0"/>
              </a:spcAft>
              <a:buSzPts val="3000"/>
              <a:buNone/>
              <a:defRPr sz="3000"/>
            </a:lvl6pPr>
            <a:lvl7pPr lvl="6" rtl="0">
              <a:spcBef>
                <a:spcPts val="0"/>
              </a:spcBef>
              <a:spcAft>
                <a:spcPts val="0"/>
              </a:spcAft>
              <a:buSzPts val="3000"/>
              <a:buNone/>
              <a:defRPr sz="3000"/>
            </a:lvl7pPr>
            <a:lvl8pPr lvl="7" rtl="0">
              <a:spcBef>
                <a:spcPts val="0"/>
              </a:spcBef>
              <a:spcAft>
                <a:spcPts val="0"/>
              </a:spcAft>
              <a:buSzPts val="3000"/>
              <a:buNone/>
              <a:defRPr sz="3000"/>
            </a:lvl8pPr>
            <a:lvl9pPr lvl="8" rtl="0">
              <a:spcBef>
                <a:spcPts val="0"/>
              </a:spcBef>
              <a:spcAft>
                <a:spcPts val="0"/>
              </a:spcAft>
              <a:buSzPts val="3000"/>
              <a:buNone/>
              <a:defRPr sz="3000"/>
            </a:lvl9pPr>
          </a:lstStyle>
          <a:p>
            <a:endParaRPr/>
          </a:p>
        </p:txBody>
      </p:sp>
      <p:sp>
        <p:nvSpPr>
          <p:cNvPr id="61" name="Google Shape;61;p5"/>
          <p:cNvSpPr txBox="1">
            <a:spLocks noGrp="1"/>
          </p:cNvSpPr>
          <p:nvPr>
            <p:ph type="body" idx="1"/>
          </p:nvPr>
        </p:nvSpPr>
        <p:spPr>
          <a:xfrm>
            <a:off x="819150" y="1990725"/>
            <a:ext cx="3686100" cy="2448000"/>
          </a:xfrm>
          <a:prstGeom prst="rect">
            <a:avLst/>
          </a:prstGeom>
        </p:spPr>
        <p:txBody>
          <a:bodyPr spcFirstLastPara="1" wrap="square" lIns="91425" tIns="91425" rIns="91425" bIns="91425" anchor="t" anchorCtr="0"/>
          <a:lstStyle>
            <a:lvl1pPr marL="457200" lvl="0" indent="-311150" rtl="0">
              <a:spcBef>
                <a:spcPts val="0"/>
              </a:spcBef>
              <a:spcAft>
                <a:spcPts val="0"/>
              </a:spcAft>
              <a:buSzPts val="1300"/>
              <a:buChar char="●"/>
              <a:defRPr/>
            </a:lvl1pPr>
            <a:lvl2pPr marL="914400" lvl="1" indent="-298450" rtl="0">
              <a:spcBef>
                <a:spcPts val="1600"/>
              </a:spcBef>
              <a:spcAft>
                <a:spcPts val="0"/>
              </a:spcAft>
              <a:buSzPts val="1100"/>
              <a:buChar char="○"/>
              <a:defRPr/>
            </a:lvl2pPr>
            <a:lvl3pPr marL="1371600" lvl="2" indent="-298450" rtl="0">
              <a:spcBef>
                <a:spcPts val="1600"/>
              </a:spcBef>
              <a:spcAft>
                <a:spcPts val="0"/>
              </a:spcAft>
              <a:buSzPts val="1100"/>
              <a:buChar char="■"/>
              <a:defRPr/>
            </a:lvl3pPr>
            <a:lvl4pPr marL="1828800" lvl="3" indent="-298450" rtl="0">
              <a:spcBef>
                <a:spcPts val="1600"/>
              </a:spcBef>
              <a:spcAft>
                <a:spcPts val="0"/>
              </a:spcAft>
              <a:buSzPts val="1100"/>
              <a:buChar char="●"/>
              <a:defRPr/>
            </a:lvl4pPr>
            <a:lvl5pPr marL="2286000" lvl="4" indent="-298450" rtl="0">
              <a:spcBef>
                <a:spcPts val="1600"/>
              </a:spcBef>
              <a:spcAft>
                <a:spcPts val="0"/>
              </a:spcAft>
              <a:buSzPts val="1100"/>
              <a:buChar char="○"/>
              <a:defRPr/>
            </a:lvl5pPr>
            <a:lvl6pPr marL="2743200" lvl="5" indent="-298450" rtl="0">
              <a:spcBef>
                <a:spcPts val="1600"/>
              </a:spcBef>
              <a:spcAft>
                <a:spcPts val="0"/>
              </a:spcAft>
              <a:buSzPts val="1100"/>
              <a:buChar char="■"/>
              <a:defRPr/>
            </a:lvl6pPr>
            <a:lvl7pPr marL="3200400" lvl="6" indent="-298450" rtl="0">
              <a:spcBef>
                <a:spcPts val="1600"/>
              </a:spcBef>
              <a:spcAft>
                <a:spcPts val="0"/>
              </a:spcAft>
              <a:buSzPts val="1100"/>
              <a:buChar char="●"/>
              <a:defRPr/>
            </a:lvl7pPr>
            <a:lvl8pPr marL="3657600" lvl="7" indent="-298450" rtl="0">
              <a:spcBef>
                <a:spcPts val="1600"/>
              </a:spcBef>
              <a:spcAft>
                <a:spcPts val="0"/>
              </a:spcAft>
              <a:buSzPts val="1100"/>
              <a:buChar char="○"/>
              <a:defRPr/>
            </a:lvl8pPr>
            <a:lvl9pPr marL="4114800" lvl="8" indent="-298450" rtl="0">
              <a:spcBef>
                <a:spcPts val="1600"/>
              </a:spcBef>
              <a:spcAft>
                <a:spcPts val="1600"/>
              </a:spcAft>
              <a:buSzPts val="1100"/>
              <a:buChar char="■"/>
              <a:defRPr/>
            </a:lvl9pPr>
          </a:lstStyle>
          <a:p>
            <a:endParaRPr/>
          </a:p>
        </p:txBody>
      </p:sp>
      <p:sp>
        <p:nvSpPr>
          <p:cNvPr id="62" name="Google Shape;62;p5"/>
          <p:cNvSpPr txBox="1">
            <a:spLocks noGrp="1"/>
          </p:cNvSpPr>
          <p:nvPr>
            <p:ph type="body" idx="2"/>
          </p:nvPr>
        </p:nvSpPr>
        <p:spPr>
          <a:xfrm>
            <a:off x="4638675" y="1990725"/>
            <a:ext cx="3686100" cy="2448000"/>
          </a:xfrm>
          <a:prstGeom prst="rect">
            <a:avLst/>
          </a:prstGeom>
        </p:spPr>
        <p:txBody>
          <a:bodyPr spcFirstLastPara="1" wrap="square" lIns="91425" tIns="91425" rIns="91425" bIns="91425" anchor="t" anchorCtr="0"/>
          <a:lstStyle>
            <a:lvl1pPr marL="457200" lvl="0" indent="-311150" rtl="0">
              <a:spcBef>
                <a:spcPts val="0"/>
              </a:spcBef>
              <a:spcAft>
                <a:spcPts val="0"/>
              </a:spcAft>
              <a:buSzPts val="1300"/>
              <a:buChar char="●"/>
              <a:defRPr/>
            </a:lvl1pPr>
            <a:lvl2pPr marL="914400" lvl="1" indent="-298450" rtl="0">
              <a:spcBef>
                <a:spcPts val="1600"/>
              </a:spcBef>
              <a:spcAft>
                <a:spcPts val="0"/>
              </a:spcAft>
              <a:buSzPts val="1100"/>
              <a:buChar char="○"/>
              <a:defRPr/>
            </a:lvl2pPr>
            <a:lvl3pPr marL="1371600" lvl="2" indent="-298450" rtl="0">
              <a:spcBef>
                <a:spcPts val="1600"/>
              </a:spcBef>
              <a:spcAft>
                <a:spcPts val="0"/>
              </a:spcAft>
              <a:buSzPts val="1100"/>
              <a:buChar char="■"/>
              <a:defRPr/>
            </a:lvl3pPr>
            <a:lvl4pPr marL="1828800" lvl="3" indent="-298450" rtl="0">
              <a:spcBef>
                <a:spcPts val="1600"/>
              </a:spcBef>
              <a:spcAft>
                <a:spcPts val="0"/>
              </a:spcAft>
              <a:buSzPts val="1100"/>
              <a:buChar char="●"/>
              <a:defRPr/>
            </a:lvl4pPr>
            <a:lvl5pPr marL="2286000" lvl="4" indent="-298450" rtl="0">
              <a:spcBef>
                <a:spcPts val="1600"/>
              </a:spcBef>
              <a:spcAft>
                <a:spcPts val="0"/>
              </a:spcAft>
              <a:buSzPts val="1100"/>
              <a:buChar char="○"/>
              <a:defRPr/>
            </a:lvl5pPr>
            <a:lvl6pPr marL="2743200" lvl="5" indent="-298450" rtl="0">
              <a:spcBef>
                <a:spcPts val="1600"/>
              </a:spcBef>
              <a:spcAft>
                <a:spcPts val="0"/>
              </a:spcAft>
              <a:buSzPts val="1100"/>
              <a:buChar char="■"/>
              <a:defRPr/>
            </a:lvl6pPr>
            <a:lvl7pPr marL="3200400" lvl="6" indent="-298450" rtl="0">
              <a:spcBef>
                <a:spcPts val="1600"/>
              </a:spcBef>
              <a:spcAft>
                <a:spcPts val="0"/>
              </a:spcAft>
              <a:buSzPts val="1100"/>
              <a:buChar char="●"/>
              <a:defRPr/>
            </a:lvl7pPr>
            <a:lvl8pPr marL="3657600" lvl="7" indent="-298450" rtl="0">
              <a:spcBef>
                <a:spcPts val="1600"/>
              </a:spcBef>
              <a:spcAft>
                <a:spcPts val="0"/>
              </a:spcAft>
              <a:buSzPts val="1100"/>
              <a:buChar char="○"/>
              <a:defRPr/>
            </a:lvl8pPr>
            <a:lvl9pPr marL="4114800" lvl="8" indent="-298450" rtl="0">
              <a:spcBef>
                <a:spcPts val="1600"/>
              </a:spcBef>
              <a:spcAft>
                <a:spcPts val="1600"/>
              </a:spcAft>
              <a:buSzPts val="1100"/>
              <a:buChar char="■"/>
              <a:defRPr/>
            </a:lvl9pPr>
          </a:lstStyle>
          <a:p>
            <a:endParaRPr/>
          </a:p>
        </p:txBody>
      </p:sp>
      <p:sp>
        <p:nvSpPr>
          <p:cNvPr id="63" name="Google Shape;63;p5"/>
          <p:cNvSpPr txBox="1">
            <a:spLocks noGrp="1"/>
          </p:cNvSpPr>
          <p:nvPr>
            <p:ph type="sldNum" idx="12"/>
          </p:nvPr>
        </p:nvSpPr>
        <p:spPr>
          <a:xfrm>
            <a:off x="8390734" y="4543668"/>
            <a:ext cx="548700" cy="393600"/>
          </a:xfrm>
          <a:prstGeom prst="rect">
            <a:avLst/>
          </a:prstGeom>
        </p:spPr>
        <p:txBody>
          <a:bodyPr spcFirstLastPara="1" wrap="square" lIns="91425" tIns="91425" rIns="91425" bIns="91425" anchor="ctr" anchorCtr="0">
            <a:noAutofit/>
          </a:bodyPr>
          <a:lstStyle>
            <a:lvl1pPr lvl="0" rtl="0">
              <a:buNone/>
              <a:defRPr/>
            </a:lvl1pPr>
            <a:lvl2pPr lvl="1" rtl="0">
              <a:buNone/>
              <a:defRPr/>
            </a:lvl2pPr>
            <a:lvl3pPr lvl="2" rtl="0">
              <a:buNone/>
              <a:defRPr/>
            </a:lvl3pPr>
            <a:lvl4pPr lvl="3" rtl="0">
              <a:buNone/>
              <a:defRPr/>
            </a:lvl4pPr>
            <a:lvl5pPr lvl="4" rtl="0">
              <a:buNone/>
              <a:defRPr/>
            </a:lvl5pPr>
            <a:lvl6pPr lvl="5" rtl="0">
              <a:buNone/>
              <a:defRPr/>
            </a:lvl6pPr>
            <a:lvl7pPr lvl="6" rtl="0">
              <a:buNone/>
              <a:defRPr/>
            </a:lvl7pPr>
            <a:lvl8pPr lvl="7" rtl="0">
              <a:buNone/>
              <a:defRPr/>
            </a:lvl8pPr>
            <a:lvl9pPr lvl="8" rtl="0">
              <a:buNone/>
              <a:defRPr/>
            </a:lvl9pPr>
          </a:lstStyle>
          <a:p>
            <a:pPr marL="0" lvl="0" indent="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Title only" type="titleOnly">
  <p:cSld name="TITLE_ONLY">
    <p:bg>
      <p:bgPr>
        <a:solidFill>
          <a:schemeClr val="dk2"/>
        </a:solidFill>
        <a:effectLst/>
      </p:bgPr>
    </p:bg>
    <p:spTree>
      <p:nvGrpSpPr>
        <p:cNvPr id="1" name="Shape 64"/>
        <p:cNvGrpSpPr/>
        <p:nvPr/>
      </p:nvGrpSpPr>
      <p:grpSpPr>
        <a:xfrm>
          <a:off x="0" y="0"/>
          <a:ext cx="0" cy="0"/>
          <a:chOff x="0" y="0"/>
          <a:chExt cx="0" cy="0"/>
        </a:xfrm>
      </p:grpSpPr>
      <p:sp>
        <p:nvSpPr>
          <p:cNvPr id="65" name="Google Shape;65;p6"/>
          <p:cNvSpPr/>
          <p:nvPr/>
        </p:nvSpPr>
        <p:spPr>
          <a:xfrm flipH="1">
            <a:off x="3582600" y="1550700"/>
            <a:ext cx="5561400" cy="3592800"/>
          </a:xfrm>
          <a:prstGeom prst="rtTriangle">
            <a:avLst/>
          </a:prstGeom>
          <a:solidFill>
            <a:schemeClr val="lt2"/>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66" name="Google Shape;66;p6"/>
          <p:cNvSpPr/>
          <p:nvPr/>
        </p:nvSpPr>
        <p:spPr>
          <a:xfrm>
            <a:off x="31" y="2824500"/>
            <a:ext cx="7370400" cy="2319000"/>
          </a:xfrm>
          <a:prstGeom prst="rtTriangle">
            <a:avLst/>
          </a:prstGeom>
          <a:solidFill>
            <a:schemeClr val="accent3"/>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67" name="Google Shape;67;p6"/>
          <p:cNvSpPr/>
          <p:nvPr/>
        </p:nvSpPr>
        <p:spPr>
          <a:xfrm>
            <a:off x="203225" y="206250"/>
            <a:ext cx="8737500" cy="4731000"/>
          </a:xfrm>
          <a:prstGeom prst="rect">
            <a:avLst/>
          </a:prstGeom>
          <a:solidFill>
            <a:schemeClr val="dk1"/>
          </a:solidFill>
          <a:ln>
            <a:noFill/>
          </a:ln>
          <a:effectLst>
            <a:outerShdw blurRad="228600" sx="101000" sy="101000" algn="ctr" rotWithShape="0">
              <a:srgbClr val="000000">
                <a:alpha val="40000"/>
              </a:srgbClr>
            </a:outerShdw>
          </a:effectLst>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68" name="Google Shape;68;p6"/>
          <p:cNvSpPr txBox="1">
            <a:spLocks noGrp="1"/>
          </p:cNvSpPr>
          <p:nvPr>
            <p:ph type="title"/>
          </p:nvPr>
        </p:nvSpPr>
        <p:spPr>
          <a:xfrm>
            <a:off x="819150" y="845600"/>
            <a:ext cx="7505700" cy="954600"/>
          </a:xfrm>
          <a:prstGeom prst="rect">
            <a:avLst/>
          </a:prstGeom>
        </p:spPr>
        <p:txBody>
          <a:bodyPr spcFirstLastPara="1" wrap="square" lIns="91425" tIns="91425" rIns="91425" bIns="91425" anchor="t" anchorCtr="0"/>
          <a:lstStyle>
            <a:lvl1pPr lvl="0" rtl="0">
              <a:spcBef>
                <a:spcPts val="0"/>
              </a:spcBef>
              <a:spcAft>
                <a:spcPts val="0"/>
              </a:spcAft>
              <a:buSzPts val="3000"/>
              <a:buNone/>
              <a:defRPr sz="3000"/>
            </a:lvl1pPr>
            <a:lvl2pPr lvl="1" rtl="0">
              <a:spcBef>
                <a:spcPts val="0"/>
              </a:spcBef>
              <a:spcAft>
                <a:spcPts val="0"/>
              </a:spcAft>
              <a:buSzPts val="3000"/>
              <a:buNone/>
              <a:defRPr sz="3000"/>
            </a:lvl2pPr>
            <a:lvl3pPr lvl="2" rtl="0">
              <a:spcBef>
                <a:spcPts val="0"/>
              </a:spcBef>
              <a:spcAft>
                <a:spcPts val="0"/>
              </a:spcAft>
              <a:buSzPts val="3000"/>
              <a:buNone/>
              <a:defRPr sz="3000"/>
            </a:lvl3pPr>
            <a:lvl4pPr lvl="3" rtl="0">
              <a:spcBef>
                <a:spcPts val="0"/>
              </a:spcBef>
              <a:spcAft>
                <a:spcPts val="0"/>
              </a:spcAft>
              <a:buSzPts val="3000"/>
              <a:buNone/>
              <a:defRPr sz="3000"/>
            </a:lvl4pPr>
            <a:lvl5pPr lvl="4" rtl="0">
              <a:spcBef>
                <a:spcPts val="0"/>
              </a:spcBef>
              <a:spcAft>
                <a:spcPts val="0"/>
              </a:spcAft>
              <a:buSzPts val="3000"/>
              <a:buNone/>
              <a:defRPr sz="3000"/>
            </a:lvl5pPr>
            <a:lvl6pPr lvl="5" rtl="0">
              <a:spcBef>
                <a:spcPts val="0"/>
              </a:spcBef>
              <a:spcAft>
                <a:spcPts val="0"/>
              </a:spcAft>
              <a:buSzPts val="3000"/>
              <a:buNone/>
              <a:defRPr sz="3000"/>
            </a:lvl6pPr>
            <a:lvl7pPr lvl="6" rtl="0">
              <a:spcBef>
                <a:spcPts val="0"/>
              </a:spcBef>
              <a:spcAft>
                <a:spcPts val="0"/>
              </a:spcAft>
              <a:buSzPts val="3000"/>
              <a:buNone/>
              <a:defRPr sz="3000"/>
            </a:lvl7pPr>
            <a:lvl8pPr lvl="7" rtl="0">
              <a:spcBef>
                <a:spcPts val="0"/>
              </a:spcBef>
              <a:spcAft>
                <a:spcPts val="0"/>
              </a:spcAft>
              <a:buSzPts val="3000"/>
              <a:buNone/>
              <a:defRPr sz="3000"/>
            </a:lvl8pPr>
            <a:lvl9pPr lvl="8" rtl="0">
              <a:spcBef>
                <a:spcPts val="0"/>
              </a:spcBef>
              <a:spcAft>
                <a:spcPts val="0"/>
              </a:spcAft>
              <a:buSzPts val="3000"/>
              <a:buNone/>
              <a:defRPr sz="3000"/>
            </a:lvl9pPr>
          </a:lstStyle>
          <a:p>
            <a:endParaRPr/>
          </a:p>
        </p:txBody>
      </p:sp>
      <p:sp>
        <p:nvSpPr>
          <p:cNvPr id="69" name="Google Shape;69;p6"/>
          <p:cNvSpPr txBox="1">
            <a:spLocks noGrp="1"/>
          </p:cNvSpPr>
          <p:nvPr>
            <p:ph type="sldNum" idx="12"/>
          </p:nvPr>
        </p:nvSpPr>
        <p:spPr>
          <a:xfrm>
            <a:off x="8390734" y="4543668"/>
            <a:ext cx="548700" cy="393600"/>
          </a:xfrm>
          <a:prstGeom prst="rect">
            <a:avLst/>
          </a:prstGeom>
        </p:spPr>
        <p:txBody>
          <a:bodyPr spcFirstLastPara="1" wrap="square" lIns="91425" tIns="91425" rIns="91425" bIns="91425" anchor="ctr" anchorCtr="0">
            <a:noAutofit/>
          </a:bodyPr>
          <a:lstStyle>
            <a:lvl1pPr lvl="0" rtl="0">
              <a:buNone/>
              <a:defRPr/>
            </a:lvl1pPr>
            <a:lvl2pPr lvl="1" rtl="0">
              <a:buNone/>
              <a:defRPr/>
            </a:lvl2pPr>
            <a:lvl3pPr lvl="2" rtl="0">
              <a:buNone/>
              <a:defRPr/>
            </a:lvl3pPr>
            <a:lvl4pPr lvl="3" rtl="0">
              <a:buNone/>
              <a:defRPr/>
            </a:lvl4pPr>
            <a:lvl5pPr lvl="4" rtl="0">
              <a:buNone/>
              <a:defRPr/>
            </a:lvl5pPr>
            <a:lvl6pPr lvl="5" rtl="0">
              <a:buNone/>
              <a:defRPr/>
            </a:lvl6pPr>
            <a:lvl7pPr lvl="6" rtl="0">
              <a:buNone/>
              <a:defRPr/>
            </a:lvl7pPr>
            <a:lvl8pPr lvl="7" rtl="0">
              <a:buNone/>
              <a:defRPr/>
            </a:lvl8pPr>
            <a:lvl9pPr lvl="8" rtl="0">
              <a:buNone/>
              <a:defRPr/>
            </a:lvl9pPr>
          </a:lstStyle>
          <a:p>
            <a:pPr marL="0" lvl="0" indent="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One column text">
  <p:cSld name="ONE_COLUMN_TEXT">
    <p:bg>
      <p:bgPr>
        <a:solidFill>
          <a:schemeClr val="accent3"/>
        </a:solidFill>
        <a:effectLst/>
      </p:bgPr>
    </p:bg>
    <p:spTree>
      <p:nvGrpSpPr>
        <p:cNvPr id="1" name="Shape 70"/>
        <p:cNvGrpSpPr/>
        <p:nvPr/>
      </p:nvGrpSpPr>
      <p:grpSpPr>
        <a:xfrm>
          <a:off x="0" y="0"/>
          <a:ext cx="0" cy="0"/>
          <a:chOff x="0" y="0"/>
          <a:chExt cx="0" cy="0"/>
        </a:xfrm>
      </p:grpSpPr>
      <p:sp>
        <p:nvSpPr>
          <p:cNvPr id="71" name="Google Shape;71;p7"/>
          <p:cNvSpPr/>
          <p:nvPr/>
        </p:nvSpPr>
        <p:spPr>
          <a:xfrm flipH="1">
            <a:off x="3582600" y="1550700"/>
            <a:ext cx="5561400" cy="3592800"/>
          </a:xfrm>
          <a:prstGeom prst="rtTriangle">
            <a:avLst/>
          </a:prstGeom>
          <a:solidFill>
            <a:schemeClr val="lt2"/>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72" name="Google Shape;72;p7"/>
          <p:cNvSpPr/>
          <p:nvPr/>
        </p:nvSpPr>
        <p:spPr>
          <a:xfrm>
            <a:off x="31" y="2824500"/>
            <a:ext cx="7370400" cy="2319000"/>
          </a:xfrm>
          <a:prstGeom prst="rtTriangle">
            <a:avLst/>
          </a:prstGeom>
          <a:solidFill>
            <a:schemeClr val="dk2"/>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73" name="Google Shape;73;p7"/>
          <p:cNvSpPr/>
          <p:nvPr/>
        </p:nvSpPr>
        <p:spPr>
          <a:xfrm>
            <a:off x="203225" y="206250"/>
            <a:ext cx="8737500" cy="4731000"/>
          </a:xfrm>
          <a:prstGeom prst="rect">
            <a:avLst/>
          </a:prstGeom>
          <a:solidFill>
            <a:schemeClr val="dk1"/>
          </a:solidFill>
          <a:ln>
            <a:noFill/>
          </a:ln>
          <a:effectLst>
            <a:outerShdw blurRad="228600" sx="101000" sy="101000" algn="ctr" rotWithShape="0">
              <a:srgbClr val="000000">
                <a:alpha val="40000"/>
              </a:srgbClr>
            </a:outerShdw>
          </a:effectLst>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74" name="Google Shape;74;p7"/>
          <p:cNvSpPr txBox="1">
            <a:spLocks noGrp="1"/>
          </p:cNvSpPr>
          <p:nvPr>
            <p:ph type="title"/>
          </p:nvPr>
        </p:nvSpPr>
        <p:spPr>
          <a:xfrm>
            <a:off x="819150" y="845600"/>
            <a:ext cx="3709200" cy="1383000"/>
          </a:xfrm>
          <a:prstGeom prst="rect">
            <a:avLst/>
          </a:prstGeom>
        </p:spPr>
        <p:txBody>
          <a:bodyPr spcFirstLastPara="1" wrap="square" lIns="91425" tIns="91425" rIns="91425" bIns="91425" anchor="t" anchorCtr="0"/>
          <a:lstStyle>
            <a:lvl1pPr lvl="0" rtl="0">
              <a:spcBef>
                <a:spcPts val="0"/>
              </a:spcBef>
              <a:spcAft>
                <a:spcPts val="0"/>
              </a:spcAft>
              <a:buSzPts val="3000"/>
              <a:buNone/>
              <a:defRPr sz="3000"/>
            </a:lvl1pPr>
            <a:lvl2pPr lvl="1" rtl="0">
              <a:spcBef>
                <a:spcPts val="0"/>
              </a:spcBef>
              <a:spcAft>
                <a:spcPts val="0"/>
              </a:spcAft>
              <a:buSzPts val="3000"/>
              <a:buNone/>
              <a:defRPr sz="3000"/>
            </a:lvl2pPr>
            <a:lvl3pPr lvl="2" rtl="0">
              <a:spcBef>
                <a:spcPts val="0"/>
              </a:spcBef>
              <a:spcAft>
                <a:spcPts val="0"/>
              </a:spcAft>
              <a:buSzPts val="3000"/>
              <a:buNone/>
              <a:defRPr sz="3000"/>
            </a:lvl3pPr>
            <a:lvl4pPr lvl="3" rtl="0">
              <a:spcBef>
                <a:spcPts val="0"/>
              </a:spcBef>
              <a:spcAft>
                <a:spcPts val="0"/>
              </a:spcAft>
              <a:buSzPts val="3000"/>
              <a:buNone/>
              <a:defRPr sz="3000"/>
            </a:lvl4pPr>
            <a:lvl5pPr lvl="4" rtl="0">
              <a:spcBef>
                <a:spcPts val="0"/>
              </a:spcBef>
              <a:spcAft>
                <a:spcPts val="0"/>
              </a:spcAft>
              <a:buSzPts val="3000"/>
              <a:buNone/>
              <a:defRPr sz="3000"/>
            </a:lvl5pPr>
            <a:lvl6pPr lvl="5" rtl="0">
              <a:spcBef>
                <a:spcPts val="0"/>
              </a:spcBef>
              <a:spcAft>
                <a:spcPts val="0"/>
              </a:spcAft>
              <a:buSzPts val="3000"/>
              <a:buNone/>
              <a:defRPr sz="3000"/>
            </a:lvl6pPr>
            <a:lvl7pPr lvl="6" rtl="0">
              <a:spcBef>
                <a:spcPts val="0"/>
              </a:spcBef>
              <a:spcAft>
                <a:spcPts val="0"/>
              </a:spcAft>
              <a:buSzPts val="3000"/>
              <a:buNone/>
              <a:defRPr sz="3000"/>
            </a:lvl7pPr>
            <a:lvl8pPr lvl="7" rtl="0">
              <a:spcBef>
                <a:spcPts val="0"/>
              </a:spcBef>
              <a:spcAft>
                <a:spcPts val="0"/>
              </a:spcAft>
              <a:buSzPts val="3000"/>
              <a:buNone/>
              <a:defRPr sz="3000"/>
            </a:lvl8pPr>
            <a:lvl9pPr lvl="8" rtl="0">
              <a:spcBef>
                <a:spcPts val="0"/>
              </a:spcBef>
              <a:spcAft>
                <a:spcPts val="0"/>
              </a:spcAft>
              <a:buSzPts val="3000"/>
              <a:buNone/>
              <a:defRPr sz="3000"/>
            </a:lvl9pPr>
          </a:lstStyle>
          <a:p>
            <a:endParaRPr/>
          </a:p>
        </p:txBody>
      </p:sp>
      <p:sp>
        <p:nvSpPr>
          <p:cNvPr id="75" name="Google Shape;75;p7"/>
          <p:cNvSpPr txBox="1">
            <a:spLocks noGrp="1"/>
          </p:cNvSpPr>
          <p:nvPr>
            <p:ph type="body" idx="1"/>
          </p:nvPr>
        </p:nvSpPr>
        <p:spPr>
          <a:xfrm>
            <a:off x="830700" y="2319050"/>
            <a:ext cx="3709200" cy="2119800"/>
          </a:xfrm>
          <a:prstGeom prst="rect">
            <a:avLst/>
          </a:prstGeom>
        </p:spPr>
        <p:txBody>
          <a:bodyPr spcFirstLastPara="1" wrap="square" lIns="91425" tIns="91425" rIns="91425" bIns="91425" anchor="t" anchorCtr="0"/>
          <a:lstStyle>
            <a:lvl1pPr marL="457200" lvl="0" indent="-311150" rtl="0">
              <a:spcBef>
                <a:spcPts val="0"/>
              </a:spcBef>
              <a:spcAft>
                <a:spcPts val="0"/>
              </a:spcAft>
              <a:buSzPts val="1300"/>
              <a:buChar char="●"/>
              <a:defRPr/>
            </a:lvl1pPr>
            <a:lvl2pPr marL="914400" lvl="1" indent="-298450" rtl="0">
              <a:spcBef>
                <a:spcPts val="1600"/>
              </a:spcBef>
              <a:spcAft>
                <a:spcPts val="0"/>
              </a:spcAft>
              <a:buSzPts val="1100"/>
              <a:buChar char="○"/>
              <a:defRPr/>
            </a:lvl2pPr>
            <a:lvl3pPr marL="1371600" lvl="2" indent="-298450" rtl="0">
              <a:spcBef>
                <a:spcPts val="1600"/>
              </a:spcBef>
              <a:spcAft>
                <a:spcPts val="0"/>
              </a:spcAft>
              <a:buSzPts val="1100"/>
              <a:buChar char="■"/>
              <a:defRPr/>
            </a:lvl3pPr>
            <a:lvl4pPr marL="1828800" lvl="3" indent="-298450" rtl="0">
              <a:spcBef>
                <a:spcPts val="1600"/>
              </a:spcBef>
              <a:spcAft>
                <a:spcPts val="0"/>
              </a:spcAft>
              <a:buSzPts val="1100"/>
              <a:buChar char="●"/>
              <a:defRPr/>
            </a:lvl4pPr>
            <a:lvl5pPr marL="2286000" lvl="4" indent="-298450" rtl="0">
              <a:spcBef>
                <a:spcPts val="1600"/>
              </a:spcBef>
              <a:spcAft>
                <a:spcPts val="0"/>
              </a:spcAft>
              <a:buSzPts val="1100"/>
              <a:buChar char="○"/>
              <a:defRPr/>
            </a:lvl5pPr>
            <a:lvl6pPr marL="2743200" lvl="5" indent="-298450" rtl="0">
              <a:spcBef>
                <a:spcPts val="1600"/>
              </a:spcBef>
              <a:spcAft>
                <a:spcPts val="0"/>
              </a:spcAft>
              <a:buSzPts val="1100"/>
              <a:buChar char="■"/>
              <a:defRPr/>
            </a:lvl6pPr>
            <a:lvl7pPr marL="3200400" lvl="6" indent="-298450" rtl="0">
              <a:spcBef>
                <a:spcPts val="1600"/>
              </a:spcBef>
              <a:spcAft>
                <a:spcPts val="0"/>
              </a:spcAft>
              <a:buSzPts val="1100"/>
              <a:buChar char="●"/>
              <a:defRPr/>
            </a:lvl7pPr>
            <a:lvl8pPr marL="3657600" lvl="7" indent="-298450" rtl="0">
              <a:spcBef>
                <a:spcPts val="1600"/>
              </a:spcBef>
              <a:spcAft>
                <a:spcPts val="0"/>
              </a:spcAft>
              <a:buSzPts val="1100"/>
              <a:buChar char="○"/>
              <a:defRPr/>
            </a:lvl8pPr>
            <a:lvl9pPr marL="4114800" lvl="8" indent="-298450" rtl="0">
              <a:spcBef>
                <a:spcPts val="1600"/>
              </a:spcBef>
              <a:spcAft>
                <a:spcPts val="1600"/>
              </a:spcAft>
              <a:buSzPts val="1100"/>
              <a:buChar char="■"/>
              <a:defRPr/>
            </a:lvl9pPr>
          </a:lstStyle>
          <a:p>
            <a:endParaRPr/>
          </a:p>
        </p:txBody>
      </p:sp>
      <p:sp>
        <p:nvSpPr>
          <p:cNvPr id="76" name="Google Shape;76;p7"/>
          <p:cNvSpPr txBox="1">
            <a:spLocks noGrp="1"/>
          </p:cNvSpPr>
          <p:nvPr>
            <p:ph type="sldNum" idx="12"/>
          </p:nvPr>
        </p:nvSpPr>
        <p:spPr>
          <a:xfrm>
            <a:off x="8390734" y="4543668"/>
            <a:ext cx="548700" cy="393600"/>
          </a:xfrm>
          <a:prstGeom prst="rect">
            <a:avLst/>
          </a:prstGeom>
        </p:spPr>
        <p:txBody>
          <a:bodyPr spcFirstLastPara="1" wrap="square" lIns="91425" tIns="91425" rIns="91425" bIns="91425" anchor="ctr" anchorCtr="0">
            <a:noAutofit/>
          </a:bodyPr>
          <a:lstStyle>
            <a:lvl1pPr lvl="0" rtl="0">
              <a:buNone/>
              <a:defRPr/>
            </a:lvl1pPr>
            <a:lvl2pPr lvl="1" rtl="0">
              <a:buNone/>
              <a:defRPr/>
            </a:lvl2pPr>
            <a:lvl3pPr lvl="2" rtl="0">
              <a:buNone/>
              <a:defRPr/>
            </a:lvl3pPr>
            <a:lvl4pPr lvl="3" rtl="0">
              <a:buNone/>
              <a:defRPr/>
            </a:lvl4pPr>
            <a:lvl5pPr lvl="4" rtl="0">
              <a:buNone/>
              <a:defRPr/>
            </a:lvl5pPr>
            <a:lvl6pPr lvl="5" rtl="0">
              <a:buNone/>
              <a:defRPr/>
            </a:lvl6pPr>
            <a:lvl7pPr lvl="6" rtl="0">
              <a:buNone/>
              <a:defRPr/>
            </a:lvl7pPr>
            <a:lvl8pPr lvl="7" rtl="0">
              <a:buNone/>
              <a:defRPr/>
            </a:lvl8pPr>
            <a:lvl9pPr lvl="8" rtl="0">
              <a:buNone/>
              <a:defRPr/>
            </a:lvl9pPr>
          </a:lstStyle>
          <a:p>
            <a:pPr marL="0" lvl="0" indent="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Main point">
  <p:cSld name="MAIN_POINT">
    <p:bg>
      <p:bgPr>
        <a:solidFill>
          <a:schemeClr val="accent1"/>
        </a:solidFill>
        <a:effectLst/>
      </p:bgPr>
    </p:bg>
    <p:spTree>
      <p:nvGrpSpPr>
        <p:cNvPr id="1" name="Shape 77"/>
        <p:cNvGrpSpPr/>
        <p:nvPr/>
      </p:nvGrpSpPr>
      <p:grpSpPr>
        <a:xfrm>
          <a:off x="0" y="0"/>
          <a:ext cx="0" cy="0"/>
          <a:chOff x="0" y="0"/>
          <a:chExt cx="0" cy="0"/>
        </a:xfrm>
      </p:grpSpPr>
      <p:sp>
        <p:nvSpPr>
          <p:cNvPr id="78" name="Google Shape;78;p8"/>
          <p:cNvSpPr/>
          <p:nvPr/>
        </p:nvSpPr>
        <p:spPr>
          <a:xfrm>
            <a:off x="0" y="2823144"/>
            <a:ext cx="7369200" cy="2316900"/>
          </a:xfrm>
          <a:prstGeom prst="rtTriangle">
            <a:avLst/>
          </a:prstGeom>
          <a:solidFill>
            <a:schemeClr val="accent6"/>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79" name="Google Shape;79;p8"/>
          <p:cNvSpPr/>
          <p:nvPr/>
        </p:nvSpPr>
        <p:spPr>
          <a:xfrm flipH="1">
            <a:off x="3583210" y="1554113"/>
            <a:ext cx="5560500" cy="3589500"/>
          </a:xfrm>
          <a:prstGeom prst="rtTriangle">
            <a:avLst/>
          </a:prstGeom>
          <a:solidFill>
            <a:schemeClr val="lt2"/>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grpSp>
        <p:nvGrpSpPr>
          <p:cNvPr id="80" name="Google Shape;80;p8"/>
          <p:cNvGrpSpPr/>
          <p:nvPr/>
        </p:nvGrpSpPr>
        <p:grpSpPr>
          <a:xfrm>
            <a:off x="255991" y="-118"/>
            <a:ext cx="2251347" cy="1043408"/>
            <a:chOff x="3961956" y="4383950"/>
            <a:chExt cx="1160548" cy="548700"/>
          </a:xfrm>
        </p:grpSpPr>
        <p:sp>
          <p:nvSpPr>
            <p:cNvPr id="81" name="Google Shape;81;p8"/>
            <p:cNvSpPr/>
            <p:nvPr/>
          </p:nvSpPr>
          <p:spPr>
            <a:xfrm>
              <a:off x="4224904" y="4383950"/>
              <a:ext cx="897600" cy="548700"/>
            </a:xfrm>
            <a:prstGeom prst="parallelogram">
              <a:avLst>
                <a:gd name="adj" fmla="val 153193"/>
              </a:avLst>
            </a:prstGeom>
            <a:solidFill>
              <a:schemeClr val="dk1"/>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82" name="Google Shape;82;p8"/>
            <p:cNvSpPr/>
            <p:nvPr/>
          </p:nvSpPr>
          <p:spPr>
            <a:xfrm>
              <a:off x="4093430" y="4383950"/>
              <a:ext cx="897600" cy="548700"/>
            </a:xfrm>
            <a:prstGeom prst="parallelogram">
              <a:avLst>
                <a:gd name="adj" fmla="val 153193"/>
              </a:avLst>
            </a:prstGeom>
            <a:solidFill>
              <a:schemeClr val="dk1"/>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83" name="Google Shape;83;p8"/>
            <p:cNvSpPr/>
            <p:nvPr/>
          </p:nvSpPr>
          <p:spPr>
            <a:xfrm>
              <a:off x="3961956" y="4383950"/>
              <a:ext cx="897600" cy="548700"/>
            </a:xfrm>
            <a:prstGeom prst="parallelogram">
              <a:avLst>
                <a:gd name="adj" fmla="val 153193"/>
              </a:avLst>
            </a:prstGeom>
            <a:solidFill>
              <a:schemeClr val="dk1"/>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grpSp>
      <p:sp>
        <p:nvSpPr>
          <p:cNvPr id="84" name="Google Shape;84;p8"/>
          <p:cNvSpPr/>
          <p:nvPr/>
        </p:nvSpPr>
        <p:spPr>
          <a:xfrm>
            <a:off x="203225" y="206250"/>
            <a:ext cx="8737500" cy="4731000"/>
          </a:xfrm>
          <a:prstGeom prst="rect">
            <a:avLst/>
          </a:prstGeom>
          <a:solidFill>
            <a:schemeClr val="dk1"/>
          </a:solidFill>
          <a:ln>
            <a:noFill/>
          </a:ln>
          <a:effectLst>
            <a:outerShdw blurRad="228600" sx="101000" sy="101000" algn="ctr" rotWithShape="0">
              <a:srgbClr val="000000">
                <a:alpha val="40000"/>
              </a:srgbClr>
            </a:outerShdw>
          </a:effectLst>
        </p:spPr>
        <p:txBody>
          <a:bodyPr spcFirstLastPara="1" wrap="square" lIns="91425" tIns="91425" rIns="91425" bIns="91425" anchor="ctr" anchorCtr="0">
            <a:noAutofit/>
          </a:bodyPr>
          <a:lstStyle/>
          <a:p>
            <a:pPr marL="0" lvl="0" indent="0">
              <a:spcBef>
                <a:spcPts val="0"/>
              </a:spcBef>
              <a:spcAft>
                <a:spcPts val="0"/>
              </a:spcAft>
              <a:buNone/>
            </a:pPr>
            <a:endParaRPr/>
          </a:p>
        </p:txBody>
      </p:sp>
      <p:grpSp>
        <p:nvGrpSpPr>
          <p:cNvPr id="85" name="Google Shape;85;p8"/>
          <p:cNvGrpSpPr/>
          <p:nvPr/>
        </p:nvGrpSpPr>
        <p:grpSpPr>
          <a:xfrm>
            <a:off x="34934" y="4522125"/>
            <a:ext cx="1593306" cy="617072"/>
            <a:chOff x="6917201" y="0"/>
            <a:chExt cx="2227777" cy="863400"/>
          </a:xfrm>
        </p:grpSpPr>
        <p:sp>
          <p:nvSpPr>
            <p:cNvPr id="86" name="Google Shape;86;p8"/>
            <p:cNvSpPr/>
            <p:nvPr/>
          </p:nvSpPr>
          <p:spPr>
            <a:xfrm>
              <a:off x="7641677" y="0"/>
              <a:ext cx="1503300" cy="863400"/>
            </a:xfrm>
            <a:prstGeom prst="parallelogram">
              <a:avLst>
                <a:gd name="adj" fmla="val 158024"/>
              </a:avLst>
            </a:prstGeom>
            <a:solidFill>
              <a:schemeClr val="accent6"/>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87" name="Google Shape;87;p8"/>
            <p:cNvSpPr/>
            <p:nvPr/>
          </p:nvSpPr>
          <p:spPr>
            <a:xfrm>
              <a:off x="7279439" y="0"/>
              <a:ext cx="1503300" cy="863400"/>
            </a:xfrm>
            <a:prstGeom prst="parallelogram">
              <a:avLst>
                <a:gd name="adj" fmla="val 158024"/>
              </a:avLst>
            </a:prstGeom>
            <a:solidFill>
              <a:schemeClr val="accent6"/>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88" name="Google Shape;88;p8"/>
            <p:cNvSpPr/>
            <p:nvPr/>
          </p:nvSpPr>
          <p:spPr>
            <a:xfrm>
              <a:off x="6917201" y="0"/>
              <a:ext cx="1503300" cy="863400"/>
            </a:xfrm>
            <a:prstGeom prst="parallelogram">
              <a:avLst>
                <a:gd name="adj" fmla="val 158024"/>
              </a:avLst>
            </a:prstGeom>
            <a:solidFill>
              <a:schemeClr val="accent6"/>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grpSp>
      <p:grpSp>
        <p:nvGrpSpPr>
          <p:cNvPr id="89" name="Google Shape;89;p8"/>
          <p:cNvGrpSpPr/>
          <p:nvPr/>
        </p:nvGrpSpPr>
        <p:grpSpPr>
          <a:xfrm>
            <a:off x="5886353" y="1243"/>
            <a:ext cx="3257455" cy="1261514"/>
            <a:chOff x="6917201" y="0"/>
            <a:chExt cx="2227777" cy="863400"/>
          </a:xfrm>
        </p:grpSpPr>
        <p:sp>
          <p:nvSpPr>
            <p:cNvPr id="90" name="Google Shape;90;p8"/>
            <p:cNvSpPr/>
            <p:nvPr/>
          </p:nvSpPr>
          <p:spPr>
            <a:xfrm>
              <a:off x="7641677" y="0"/>
              <a:ext cx="1503300" cy="863400"/>
            </a:xfrm>
            <a:prstGeom prst="parallelogram">
              <a:avLst>
                <a:gd name="adj" fmla="val 158024"/>
              </a:avLst>
            </a:prstGeom>
            <a:solidFill>
              <a:schemeClr val="accent1"/>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91" name="Google Shape;91;p8"/>
            <p:cNvSpPr/>
            <p:nvPr/>
          </p:nvSpPr>
          <p:spPr>
            <a:xfrm>
              <a:off x="7279439" y="0"/>
              <a:ext cx="1503300" cy="863400"/>
            </a:xfrm>
            <a:prstGeom prst="parallelogram">
              <a:avLst>
                <a:gd name="adj" fmla="val 158024"/>
              </a:avLst>
            </a:prstGeom>
            <a:solidFill>
              <a:schemeClr val="accent1"/>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92" name="Google Shape;92;p8"/>
            <p:cNvSpPr/>
            <p:nvPr/>
          </p:nvSpPr>
          <p:spPr>
            <a:xfrm>
              <a:off x="6917201" y="0"/>
              <a:ext cx="1503300" cy="863400"/>
            </a:xfrm>
            <a:prstGeom prst="parallelogram">
              <a:avLst>
                <a:gd name="adj" fmla="val 158024"/>
              </a:avLst>
            </a:prstGeom>
            <a:solidFill>
              <a:schemeClr val="accent1"/>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grpSp>
      <p:sp>
        <p:nvSpPr>
          <p:cNvPr id="93" name="Google Shape;93;p8"/>
          <p:cNvSpPr txBox="1">
            <a:spLocks noGrp="1"/>
          </p:cNvSpPr>
          <p:nvPr>
            <p:ph type="title"/>
          </p:nvPr>
        </p:nvSpPr>
        <p:spPr>
          <a:xfrm>
            <a:off x="1393929" y="1301146"/>
            <a:ext cx="6366900" cy="2539200"/>
          </a:xfrm>
          <a:prstGeom prst="rect">
            <a:avLst/>
          </a:prstGeom>
        </p:spPr>
        <p:txBody>
          <a:bodyPr spcFirstLastPara="1" wrap="square" lIns="91425" tIns="91425" rIns="91425" bIns="91425" anchor="ctr" anchorCtr="0"/>
          <a:lstStyle>
            <a:lvl1pPr lvl="0" algn="ctr" rtl="0">
              <a:spcBef>
                <a:spcPts val="0"/>
              </a:spcBef>
              <a:spcAft>
                <a:spcPts val="0"/>
              </a:spcAft>
              <a:buSzPts val="3200"/>
              <a:buNone/>
              <a:defRPr sz="3200"/>
            </a:lvl1pPr>
            <a:lvl2pPr lvl="1" algn="ctr" rtl="0">
              <a:spcBef>
                <a:spcPts val="0"/>
              </a:spcBef>
              <a:spcAft>
                <a:spcPts val="0"/>
              </a:spcAft>
              <a:buSzPts val="3200"/>
              <a:buNone/>
              <a:defRPr sz="3200"/>
            </a:lvl2pPr>
            <a:lvl3pPr lvl="2" algn="ctr" rtl="0">
              <a:spcBef>
                <a:spcPts val="0"/>
              </a:spcBef>
              <a:spcAft>
                <a:spcPts val="0"/>
              </a:spcAft>
              <a:buSzPts val="3200"/>
              <a:buNone/>
              <a:defRPr sz="3200"/>
            </a:lvl3pPr>
            <a:lvl4pPr lvl="3" algn="ctr" rtl="0">
              <a:spcBef>
                <a:spcPts val="0"/>
              </a:spcBef>
              <a:spcAft>
                <a:spcPts val="0"/>
              </a:spcAft>
              <a:buSzPts val="3200"/>
              <a:buNone/>
              <a:defRPr sz="3200"/>
            </a:lvl4pPr>
            <a:lvl5pPr lvl="4" algn="ctr" rtl="0">
              <a:spcBef>
                <a:spcPts val="0"/>
              </a:spcBef>
              <a:spcAft>
                <a:spcPts val="0"/>
              </a:spcAft>
              <a:buSzPts val="3200"/>
              <a:buNone/>
              <a:defRPr sz="3200"/>
            </a:lvl5pPr>
            <a:lvl6pPr lvl="5" algn="ctr" rtl="0">
              <a:spcBef>
                <a:spcPts val="0"/>
              </a:spcBef>
              <a:spcAft>
                <a:spcPts val="0"/>
              </a:spcAft>
              <a:buSzPts val="3200"/>
              <a:buNone/>
              <a:defRPr sz="3200"/>
            </a:lvl6pPr>
            <a:lvl7pPr lvl="6" algn="ctr" rtl="0">
              <a:spcBef>
                <a:spcPts val="0"/>
              </a:spcBef>
              <a:spcAft>
                <a:spcPts val="0"/>
              </a:spcAft>
              <a:buSzPts val="3200"/>
              <a:buNone/>
              <a:defRPr sz="3200"/>
            </a:lvl7pPr>
            <a:lvl8pPr lvl="7" algn="ctr" rtl="0">
              <a:spcBef>
                <a:spcPts val="0"/>
              </a:spcBef>
              <a:spcAft>
                <a:spcPts val="0"/>
              </a:spcAft>
              <a:buSzPts val="3200"/>
              <a:buNone/>
              <a:defRPr sz="3200"/>
            </a:lvl8pPr>
            <a:lvl9pPr lvl="8" algn="ctr" rtl="0">
              <a:spcBef>
                <a:spcPts val="0"/>
              </a:spcBef>
              <a:spcAft>
                <a:spcPts val="0"/>
              </a:spcAft>
              <a:buSzPts val="3200"/>
              <a:buNone/>
              <a:defRPr sz="3200"/>
            </a:lvl9pPr>
          </a:lstStyle>
          <a:p>
            <a:endParaRPr/>
          </a:p>
        </p:txBody>
      </p:sp>
      <p:sp>
        <p:nvSpPr>
          <p:cNvPr id="94" name="Google Shape;94;p8"/>
          <p:cNvSpPr txBox="1">
            <a:spLocks noGrp="1"/>
          </p:cNvSpPr>
          <p:nvPr>
            <p:ph type="sldNum" idx="12"/>
          </p:nvPr>
        </p:nvSpPr>
        <p:spPr>
          <a:xfrm>
            <a:off x="8390734" y="4543668"/>
            <a:ext cx="548700" cy="393600"/>
          </a:xfrm>
          <a:prstGeom prst="rect">
            <a:avLst/>
          </a:prstGeom>
        </p:spPr>
        <p:txBody>
          <a:bodyPr spcFirstLastPara="1" wrap="square" lIns="91425" tIns="91425" rIns="91425" bIns="91425" anchor="ctr" anchorCtr="0">
            <a:noAutofit/>
          </a:bodyPr>
          <a:lstStyle>
            <a:lvl1pPr lvl="0" rtl="0">
              <a:buNone/>
              <a:defRPr/>
            </a:lvl1pPr>
            <a:lvl2pPr lvl="1" rtl="0">
              <a:buNone/>
              <a:defRPr/>
            </a:lvl2pPr>
            <a:lvl3pPr lvl="2" rtl="0">
              <a:buNone/>
              <a:defRPr/>
            </a:lvl3pPr>
            <a:lvl4pPr lvl="3" rtl="0">
              <a:buNone/>
              <a:defRPr/>
            </a:lvl4pPr>
            <a:lvl5pPr lvl="4" rtl="0">
              <a:buNone/>
              <a:defRPr/>
            </a:lvl5pPr>
            <a:lvl6pPr lvl="5" rtl="0">
              <a:buNone/>
              <a:defRPr/>
            </a:lvl6pPr>
            <a:lvl7pPr lvl="6" rtl="0">
              <a:buNone/>
              <a:defRPr/>
            </a:lvl7pPr>
            <a:lvl8pPr lvl="7" rtl="0">
              <a:buNone/>
              <a:defRPr/>
            </a:lvl8pPr>
            <a:lvl9pPr lvl="8" rtl="0">
              <a:buNone/>
              <a:defRPr/>
            </a:lvl9pPr>
          </a:lstStyle>
          <a:p>
            <a:pPr marL="0" lvl="0" indent="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Section title and description">
  <p:cSld name="SECTION_TITLE_AND_DESCRIPTION">
    <p:bg>
      <p:bgPr>
        <a:solidFill>
          <a:schemeClr val="dk2"/>
        </a:solidFill>
        <a:effectLst/>
      </p:bgPr>
    </p:bg>
    <p:spTree>
      <p:nvGrpSpPr>
        <p:cNvPr id="1" name="Shape 95"/>
        <p:cNvGrpSpPr/>
        <p:nvPr/>
      </p:nvGrpSpPr>
      <p:grpSpPr>
        <a:xfrm>
          <a:off x="0" y="0"/>
          <a:ext cx="0" cy="0"/>
          <a:chOff x="0" y="0"/>
          <a:chExt cx="0" cy="0"/>
        </a:xfrm>
      </p:grpSpPr>
      <p:sp>
        <p:nvSpPr>
          <p:cNvPr id="96" name="Google Shape;96;p9"/>
          <p:cNvSpPr/>
          <p:nvPr/>
        </p:nvSpPr>
        <p:spPr>
          <a:xfrm flipH="1">
            <a:off x="3582600" y="1550700"/>
            <a:ext cx="5561400" cy="3592800"/>
          </a:xfrm>
          <a:prstGeom prst="rtTriangle">
            <a:avLst/>
          </a:prstGeom>
          <a:solidFill>
            <a:schemeClr val="lt2"/>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97" name="Google Shape;97;p9"/>
          <p:cNvSpPr/>
          <p:nvPr/>
        </p:nvSpPr>
        <p:spPr>
          <a:xfrm>
            <a:off x="31" y="2824500"/>
            <a:ext cx="7370400" cy="2319000"/>
          </a:xfrm>
          <a:prstGeom prst="rtTriangle">
            <a:avLst/>
          </a:prstGeom>
          <a:solidFill>
            <a:schemeClr val="accent3"/>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98" name="Google Shape;98;p9"/>
          <p:cNvSpPr/>
          <p:nvPr/>
        </p:nvSpPr>
        <p:spPr>
          <a:xfrm>
            <a:off x="203225" y="206250"/>
            <a:ext cx="8737500" cy="4731000"/>
          </a:xfrm>
          <a:prstGeom prst="rect">
            <a:avLst/>
          </a:prstGeom>
          <a:solidFill>
            <a:schemeClr val="dk1"/>
          </a:solidFill>
          <a:ln>
            <a:noFill/>
          </a:ln>
          <a:effectLst>
            <a:outerShdw blurRad="228600" sx="101000" sy="101000" algn="ctr" rotWithShape="0">
              <a:srgbClr val="000000">
                <a:alpha val="40000"/>
              </a:srgbClr>
            </a:outerShdw>
          </a:effectLst>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99" name="Google Shape;99;p9"/>
          <p:cNvSpPr txBox="1">
            <a:spLocks noGrp="1"/>
          </p:cNvSpPr>
          <p:nvPr>
            <p:ph type="title"/>
          </p:nvPr>
        </p:nvSpPr>
        <p:spPr>
          <a:xfrm>
            <a:off x="819150" y="845600"/>
            <a:ext cx="6424200" cy="705000"/>
          </a:xfrm>
          <a:prstGeom prst="rect">
            <a:avLst/>
          </a:prstGeom>
        </p:spPr>
        <p:txBody>
          <a:bodyPr spcFirstLastPara="1" wrap="square" lIns="91425" tIns="91425" rIns="91425" bIns="91425" anchor="t" anchorCtr="0"/>
          <a:lstStyle>
            <a:lvl1pPr lvl="0" rtl="0">
              <a:spcBef>
                <a:spcPts val="0"/>
              </a:spcBef>
              <a:spcAft>
                <a:spcPts val="0"/>
              </a:spcAft>
              <a:buSzPts val="3000"/>
              <a:buNone/>
              <a:defRPr sz="3000"/>
            </a:lvl1pPr>
            <a:lvl2pPr lvl="1" rtl="0">
              <a:spcBef>
                <a:spcPts val="0"/>
              </a:spcBef>
              <a:spcAft>
                <a:spcPts val="0"/>
              </a:spcAft>
              <a:buSzPts val="3000"/>
              <a:buNone/>
              <a:defRPr sz="3000"/>
            </a:lvl2pPr>
            <a:lvl3pPr lvl="2" rtl="0">
              <a:spcBef>
                <a:spcPts val="0"/>
              </a:spcBef>
              <a:spcAft>
                <a:spcPts val="0"/>
              </a:spcAft>
              <a:buSzPts val="3000"/>
              <a:buNone/>
              <a:defRPr sz="3000"/>
            </a:lvl3pPr>
            <a:lvl4pPr lvl="3" rtl="0">
              <a:spcBef>
                <a:spcPts val="0"/>
              </a:spcBef>
              <a:spcAft>
                <a:spcPts val="0"/>
              </a:spcAft>
              <a:buSzPts val="3000"/>
              <a:buNone/>
              <a:defRPr sz="3000"/>
            </a:lvl4pPr>
            <a:lvl5pPr lvl="4" rtl="0">
              <a:spcBef>
                <a:spcPts val="0"/>
              </a:spcBef>
              <a:spcAft>
                <a:spcPts val="0"/>
              </a:spcAft>
              <a:buSzPts val="3000"/>
              <a:buNone/>
              <a:defRPr sz="3000"/>
            </a:lvl5pPr>
            <a:lvl6pPr lvl="5" rtl="0">
              <a:spcBef>
                <a:spcPts val="0"/>
              </a:spcBef>
              <a:spcAft>
                <a:spcPts val="0"/>
              </a:spcAft>
              <a:buSzPts val="3000"/>
              <a:buNone/>
              <a:defRPr sz="3000"/>
            </a:lvl6pPr>
            <a:lvl7pPr lvl="6" rtl="0">
              <a:spcBef>
                <a:spcPts val="0"/>
              </a:spcBef>
              <a:spcAft>
                <a:spcPts val="0"/>
              </a:spcAft>
              <a:buSzPts val="3000"/>
              <a:buNone/>
              <a:defRPr sz="3000"/>
            </a:lvl7pPr>
            <a:lvl8pPr lvl="7" rtl="0">
              <a:spcBef>
                <a:spcPts val="0"/>
              </a:spcBef>
              <a:spcAft>
                <a:spcPts val="0"/>
              </a:spcAft>
              <a:buSzPts val="3000"/>
              <a:buNone/>
              <a:defRPr sz="3000"/>
            </a:lvl8pPr>
            <a:lvl9pPr lvl="8" rtl="0">
              <a:spcBef>
                <a:spcPts val="0"/>
              </a:spcBef>
              <a:spcAft>
                <a:spcPts val="0"/>
              </a:spcAft>
              <a:buSzPts val="3000"/>
              <a:buNone/>
              <a:defRPr sz="3000"/>
            </a:lvl9pPr>
          </a:lstStyle>
          <a:p>
            <a:endParaRPr/>
          </a:p>
        </p:txBody>
      </p:sp>
      <p:sp>
        <p:nvSpPr>
          <p:cNvPr id="100" name="Google Shape;100;p9"/>
          <p:cNvSpPr txBox="1">
            <a:spLocks noGrp="1"/>
          </p:cNvSpPr>
          <p:nvPr>
            <p:ph type="subTitle" idx="1"/>
          </p:nvPr>
        </p:nvSpPr>
        <p:spPr>
          <a:xfrm>
            <a:off x="819150" y="1550700"/>
            <a:ext cx="5859900" cy="393600"/>
          </a:xfrm>
          <a:prstGeom prst="rect">
            <a:avLst/>
          </a:prstGeom>
        </p:spPr>
        <p:txBody>
          <a:bodyPr spcFirstLastPara="1" wrap="square" lIns="91425" tIns="91425" rIns="91425" bIns="91425" anchor="t" anchorCtr="0"/>
          <a:lstStyle>
            <a:lvl1pPr lvl="0" rtl="0">
              <a:lnSpc>
                <a:spcPct val="100000"/>
              </a:lnSpc>
              <a:spcBef>
                <a:spcPts val="0"/>
              </a:spcBef>
              <a:spcAft>
                <a:spcPts val="0"/>
              </a:spcAft>
              <a:buClr>
                <a:schemeClr val="lt1"/>
              </a:buClr>
              <a:buSzPts val="1600"/>
              <a:buNone/>
              <a:defRPr sz="1600">
                <a:solidFill>
                  <a:schemeClr val="lt1"/>
                </a:solidFill>
              </a:defRPr>
            </a:lvl1pPr>
            <a:lvl2pPr lvl="1" rtl="0">
              <a:lnSpc>
                <a:spcPct val="100000"/>
              </a:lnSpc>
              <a:spcBef>
                <a:spcPts val="0"/>
              </a:spcBef>
              <a:spcAft>
                <a:spcPts val="0"/>
              </a:spcAft>
              <a:buClr>
                <a:schemeClr val="lt1"/>
              </a:buClr>
              <a:buSzPts val="1600"/>
              <a:buNone/>
              <a:defRPr sz="1600">
                <a:solidFill>
                  <a:schemeClr val="lt1"/>
                </a:solidFill>
              </a:defRPr>
            </a:lvl2pPr>
            <a:lvl3pPr lvl="2" rtl="0">
              <a:lnSpc>
                <a:spcPct val="100000"/>
              </a:lnSpc>
              <a:spcBef>
                <a:spcPts val="0"/>
              </a:spcBef>
              <a:spcAft>
                <a:spcPts val="0"/>
              </a:spcAft>
              <a:buClr>
                <a:schemeClr val="lt1"/>
              </a:buClr>
              <a:buSzPts val="1600"/>
              <a:buNone/>
              <a:defRPr sz="1600">
                <a:solidFill>
                  <a:schemeClr val="lt1"/>
                </a:solidFill>
              </a:defRPr>
            </a:lvl3pPr>
            <a:lvl4pPr lvl="3" rtl="0">
              <a:lnSpc>
                <a:spcPct val="100000"/>
              </a:lnSpc>
              <a:spcBef>
                <a:spcPts val="0"/>
              </a:spcBef>
              <a:spcAft>
                <a:spcPts val="0"/>
              </a:spcAft>
              <a:buClr>
                <a:schemeClr val="lt1"/>
              </a:buClr>
              <a:buSzPts val="1600"/>
              <a:buNone/>
              <a:defRPr sz="1600">
                <a:solidFill>
                  <a:schemeClr val="lt1"/>
                </a:solidFill>
              </a:defRPr>
            </a:lvl4pPr>
            <a:lvl5pPr lvl="4" rtl="0">
              <a:lnSpc>
                <a:spcPct val="100000"/>
              </a:lnSpc>
              <a:spcBef>
                <a:spcPts val="0"/>
              </a:spcBef>
              <a:spcAft>
                <a:spcPts val="0"/>
              </a:spcAft>
              <a:buClr>
                <a:schemeClr val="lt1"/>
              </a:buClr>
              <a:buSzPts val="1600"/>
              <a:buNone/>
              <a:defRPr sz="1600">
                <a:solidFill>
                  <a:schemeClr val="lt1"/>
                </a:solidFill>
              </a:defRPr>
            </a:lvl5pPr>
            <a:lvl6pPr lvl="5" rtl="0">
              <a:lnSpc>
                <a:spcPct val="100000"/>
              </a:lnSpc>
              <a:spcBef>
                <a:spcPts val="0"/>
              </a:spcBef>
              <a:spcAft>
                <a:spcPts val="0"/>
              </a:spcAft>
              <a:buClr>
                <a:schemeClr val="lt1"/>
              </a:buClr>
              <a:buSzPts val="1600"/>
              <a:buNone/>
              <a:defRPr sz="1600">
                <a:solidFill>
                  <a:schemeClr val="lt1"/>
                </a:solidFill>
              </a:defRPr>
            </a:lvl6pPr>
            <a:lvl7pPr lvl="6" rtl="0">
              <a:lnSpc>
                <a:spcPct val="100000"/>
              </a:lnSpc>
              <a:spcBef>
                <a:spcPts val="0"/>
              </a:spcBef>
              <a:spcAft>
                <a:spcPts val="0"/>
              </a:spcAft>
              <a:buClr>
                <a:schemeClr val="lt1"/>
              </a:buClr>
              <a:buSzPts val="1600"/>
              <a:buNone/>
              <a:defRPr sz="1600">
                <a:solidFill>
                  <a:schemeClr val="lt1"/>
                </a:solidFill>
              </a:defRPr>
            </a:lvl7pPr>
            <a:lvl8pPr lvl="7" rtl="0">
              <a:lnSpc>
                <a:spcPct val="100000"/>
              </a:lnSpc>
              <a:spcBef>
                <a:spcPts val="0"/>
              </a:spcBef>
              <a:spcAft>
                <a:spcPts val="0"/>
              </a:spcAft>
              <a:buClr>
                <a:schemeClr val="lt1"/>
              </a:buClr>
              <a:buSzPts val="1600"/>
              <a:buNone/>
              <a:defRPr sz="1600">
                <a:solidFill>
                  <a:schemeClr val="lt1"/>
                </a:solidFill>
              </a:defRPr>
            </a:lvl8pPr>
            <a:lvl9pPr lvl="8" rtl="0">
              <a:lnSpc>
                <a:spcPct val="100000"/>
              </a:lnSpc>
              <a:spcBef>
                <a:spcPts val="0"/>
              </a:spcBef>
              <a:spcAft>
                <a:spcPts val="0"/>
              </a:spcAft>
              <a:buClr>
                <a:schemeClr val="lt1"/>
              </a:buClr>
              <a:buSzPts val="1600"/>
              <a:buNone/>
              <a:defRPr sz="1600">
                <a:solidFill>
                  <a:schemeClr val="lt1"/>
                </a:solidFill>
              </a:defRPr>
            </a:lvl9pPr>
          </a:lstStyle>
          <a:p>
            <a:endParaRPr/>
          </a:p>
        </p:txBody>
      </p:sp>
      <p:sp>
        <p:nvSpPr>
          <p:cNvPr id="101" name="Google Shape;101;p9"/>
          <p:cNvSpPr txBox="1">
            <a:spLocks noGrp="1"/>
          </p:cNvSpPr>
          <p:nvPr>
            <p:ph type="body" idx="2"/>
          </p:nvPr>
        </p:nvSpPr>
        <p:spPr>
          <a:xfrm>
            <a:off x="819150" y="2467050"/>
            <a:ext cx="5859900" cy="2095500"/>
          </a:xfrm>
          <a:prstGeom prst="rect">
            <a:avLst/>
          </a:prstGeom>
        </p:spPr>
        <p:txBody>
          <a:bodyPr spcFirstLastPara="1" wrap="square" lIns="91425" tIns="91425" rIns="91425" bIns="91425" anchor="t" anchorCtr="0"/>
          <a:lstStyle>
            <a:lvl1pPr marL="457200" lvl="0" indent="-311150" rtl="0">
              <a:spcBef>
                <a:spcPts val="0"/>
              </a:spcBef>
              <a:spcAft>
                <a:spcPts val="0"/>
              </a:spcAft>
              <a:buSzPts val="1300"/>
              <a:buChar char="●"/>
              <a:defRPr/>
            </a:lvl1pPr>
            <a:lvl2pPr marL="914400" lvl="1" indent="-298450" rtl="0">
              <a:spcBef>
                <a:spcPts val="1600"/>
              </a:spcBef>
              <a:spcAft>
                <a:spcPts val="0"/>
              </a:spcAft>
              <a:buSzPts val="1100"/>
              <a:buChar char="○"/>
              <a:defRPr/>
            </a:lvl2pPr>
            <a:lvl3pPr marL="1371600" lvl="2" indent="-298450" rtl="0">
              <a:spcBef>
                <a:spcPts val="1600"/>
              </a:spcBef>
              <a:spcAft>
                <a:spcPts val="0"/>
              </a:spcAft>
              <a:buSzPts val="1100"/>
              <a:buChar char="■"/>
              <a:defRPr/>
            </a:lvl3pPr>
            <a:lvl4pPr marL="1828800" lvl="3" indent="-298450" rtl="0">
              <a:spcBef>
                <a:spcPts val="1600"/>
              </a:spcBef>
              <a:spcAft>
                <a:spcPts val="0"/>
              </a:spcAft>
              <a:buSzPts val="1100"/>
              <a:buChar char="●"/>
              <a:defRPr/>
            </a:lvl4pPr>
            <a:lvl5pPr marL="2286000" lvl="4" indent="-298450" rtl="0">
              <a:spcBef>
                <a:spcPts val="1600"/>
              </a:spcBef>
              <a:spcAft>
                <a:spcPts val="0"/>
              </a:spcAft>
              <a:buSzPts val="1100"/>
              <a:buChar char="○"/>
              <a:defRPr/>
            </a:lvl5pPr>
            <a:lvl6pPr marL="2743200" lvl="5" indent="-298450" rtl="0">
              <a:spcBef>
                <a:spcPts val="1600"/>
              </a:spcBef>
              <a:spcAft>
                <a:spcPts val="0"/>
              </a:spcAft>
              <a:buSzPts val="1100"/>
              <a:buChar char="■"/>
              <a:defRPr/>
            </a:lvl6pPr>
            <a:lvl7pPr marL="3200400" lvl="6" indent="-298450" rtl="0">
              <a:spcBef>
                <a:spcPts val="1600"/>
              </a:spcBef>
              <a:spcAft>
                <a:spcPts val="0"/>
              </a:spcAft>
              <a:buSzPts val="1100"/>
              <a:buChar char="●"/>
              <a:defRPr/>
            </a:lvl7pPr>
            <a:lvl8pPr marL="3657600" lvl="7" indent="-298450" rtl="0">
              <a:spcBef>
                <a:spcPts val="1600"/>
              </a:spcBef>
              <a:spcAft>
                <a:spcPts val="0"/>
              </a:spcAft>
              <a:buSzPts val="1100"/>
              <a:buChar char="○"/>
              <a:defRPr/>
            </a:lvl8pPr>
            <a:lvl9pPr marL="4114800" lvl="8" indent="-298450" rtl="0">
              <a:spcBef>
                <a:spcPts val="1600"/>
              </a:spcBef>
              <a:spcAft>
                <a:spcPts val="1600"/>
              </a:spcAft>
              <a:buSzPts val="1100"/>
              <a:buChar char="■"/>
              <a:defRPr/>
            </a:lvl9pPr>
          </a:lstStyle>
          <a:p>
            <a:endParaRPr/>
          </a:p>
        </p:txBody>
      </p:sp>
      <p:sp>
        <p:nvSpPr>
          <p:cNvPr id="102" name="Google Shape;102;p9"/>
          <p:cNvSpPr txBox="1">
            <a:spLocks noGrp="1"/>
          </p:cNvSpPr>
          <p:nvPr>
            <p:ph type="sldNum" idx="12"/>
          </p:nvPr>
        </p:nvSpPr>
        <p:spPr>
          <a:xfrm>
            <a:off x="8390734" y="4543668"/>
            <a:ext cx="548700" cy="393600"/>
          </a:xfrm>
          <a:prstGeom prst="rect">
            <a:avLst/>
          </a:prstGeom>
        </p:spPr>
        <p:txBody>
          <a:bodyPr spcFirstLastPara="1" wrap="square" lIns="91425" tIns="91425" rIns="91425" bIns="91425" anchor="ctr" anchorCtr="0">
            <a:noAutofit/>
          </a:bodyPr>
          <a:lstStyle>
            <a:lvl1pPr lvl="0" rtl="0">
              <a:buNone/>
              <a:defRPr/>
            </a:lvl1pPr>
            <a:lvl2pPr lvl="1" rtl="0">
              <a:buNone/>
              <a:defRPr/>
            </a:lvl2pPr>
            <a:lvl3pPr lvl="2" rtl="0">
              <a:buNone/>
              <a:defRPr/>
            </a:lvl3pPr>
            <a:lvl4pPr lvl="3" rtl="0">
              <a:buNone/>
              <a:defRPr/>
            </a:lvl4pPr>
            <a:lvl5pPr lvl="4" rtl="0">
              <a:buNone/>
              <a:defRPr/>
            </a:lvl5pPr>
            <a:lvl6pPr lvl="5" rtl="0">
              <a:buNone/>
              <a:defRPr/>
            </a:lvl6pPr>
            <a:lvl7pPr lvl="6" rtl="0">
              <a:buNone/>
              <a:defRPr/>
            </a:lvl7pPr>
            <a:lvl8pPr lvl="7" rtl="0">
              <a:buNone/>
              <a:defRPr/>
            </a:lvl8pPr>
            <a:lvl9pPr lvl="8" rtl="0">
              <a:buNone/>
              <a:defRPr/>
            </a:lvl9pPr>
          </a:lstStyle>
          <a:p>
            <a:pPr marL="0" lvl="0" indent="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Caption">
  <p:cSld name="CAPTION_ONLY">
    <p:bg>
      <p:bgPr>
        <a:solidFill>
          <a:schemeClr val="accent1"/>
        </a:solidFill>
        <a:effectLst/>
      </p:bgPr>
    </p:bg>
    <p:spTree>
      <p:nvGrpSpPr>
        <p:cNvPr id="1" name="Shape 103"/>
        <p:cNvGrpSpPr/>
        <p:nvPr/>
      </p:nvGrpSpPr>
      <p:grpSpPr>
        <a:xfrm>
          <a:off x="0" y="0"/>
          <a:ext cx="0" cy="0"/>
          <a:chOff x="0" y="0"/>
          <a:chExt cx="0" cy="0"/>
        </a:xfrm>
      </p:grpSpPr>
      <p:sp>
        <p:nvSpPr>
          <p:cNvPr id="104" name="Google Shape;104;p10"/>
          <p:cNvSpPr/>
          <p:nvPr/>
        </p:nvSpPr>
        <p:spPr>
          <a:xfrm>
            <a:off x="31" y="2824500"/>
            <a:ext cx="7370400" cy="2319000"/>
          </a:xfrm>
          <a:prstGeom prst="rtTriangle">
            <a:avLst/>
          </a:prstGeom>
          <a:solidFill>
            <a:schemeClr val="lt2"/>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05" name="Google Shape;105;p10"/>
          <p:cNvSpPr/>
          <p:nvPr/>
        </p:nvSpPr>
        <p:spPr>
          <a:xfrm flipH="1">
            <a:off x="3582600" y="1550700"/>
            <a:ext cx="5561400" cy="3592800"/>
          </a:xfrm>
          <a:prstGeom prst="rtTriangle">
            <a:avLst/>
          </a:prstGeom>
          <a:solidFill>
            <a:schemeClr val="dk2"/>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06" name="Google Shape;106;p10"/>
          <p:cNvSpPr/>
          <p:nvPr/>
        </p:nvSpPr>
        <p:spPr>
          <a:xfrm>
            <a:off x="203225" y="206250"/>
            <a:ext cx="8737500" cy="4731000"/>
          </a:xfrm>
          <a:prstGeom prst="rect">
            <a:avLst/>
          </a:prstGeom>
          <a:solidFill>
            <a:schemeClr val="dk1"/>
          </a:solidFill>
          <a:ln>
            <a:noFill/>
          </a:ln>
          <a:effectLst>
            <a:outerShdw blurRad="228600" sx="101000" sy="101000" algn="ctr" rotWithShape="0">
              <a:srgbClr val="000000">
                <a:alpha val="40000"/>
              </a:srgbClr>
            </a:outerShdw>
          </a:effectLst>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07" name="Google Shape;107;p10"/>
          <p:cNvSpPr txBox="1">
            <a:spLocks noGrp="1"/>
          </p:cNvSpPr>
          <p:nvPr>
            <p:ph type="body" idx="1"/>
          </p:nvPr>
        </p:nvSpPr>
        <p:spPr>
          <a:xfrm>
            <a:off x="328025" y="4163500"/>
            <a:ext cx="7415100" cy="605100"/>
          </a:xfrm>
          <a:prstGeom prst="rect">
            <a:avLst/>
          </a:prstGeom>
        </p:spPr>
        <p:txBody>
          <a:bodyPr spcFirstLastPara="1" wrap="square" lIns="91425" tIns="91425" rIns="91425" bIns="91425" anchor="b" anchorCtr="0"/>
          <a:lstStyle>
            <a:lvl1pPr marL="457200" lvl="0" indent="-228600" rtl="0">
              <a:lnSpc>
                <a:spcPct val="100000"/>
              </a:lnSpc>
              <a:spcBef>
                <a:spcPts val="0"/>
              </a:spcBef>
              <a:spcAft>
                <a:spcPts val="0"/>
              </a:spcAft>
              <a:buSzPts val="1300"/>
              <a:buNone/>
              <a:defRPr/>
            </a:lvl1pPr>
          </a:lstStyle>
          <a:p>
            <a:endParaRPr/>
          </a:p>
        </p:txBody>
      </p:sp>
      <p:sp>
        <p:nvSpPr>
          <p:cNvPr id="108" name="Google Shape;108;p10"/>
          <p:cNvSpPr txBox="1">
            <a:spLocks noGrp="1"/>
          </p:cNvSpPr>
          <p:nvPr>
            <p:ph type="sldNum" idx="12"/>
          </p:nvPr>
        </p:nvSpPr>
        <p:spPr>
          <a:xfrm>
            <a:off x="8390734" y="4543668"/>
            <a:ext cx="548700" cy="393600"/>
          </a:xfrm>
          <a:prstGeom prst="rect">
            <a:avLst/>
          </a:prstGeom>
        </p:spPr>
        <p:txBody>
          <a:bodyPr spcFirstLastPara="1" wrap="square" lIns="91425" tIns="91425" rIns="91425" bIns="91425" anchor="ctr" anchorCtr="0">
            <a:noAutofit/>
          </a:bodyPr>
          <a:lstStyle>
            <a:lvl1pPr lvl="0" rtl="0">
              <a:buNone/>
              <a:defRPr/>
            </a:lvl1pPr>
            <a:lvl2pPr lvl="1" rtl="0">
              <a:buNone/>
              <a:defRPr/>
            </a:lvl2pPr>
            <a:lvl3pPr lvl="2" rtl="0">
              <a:buNone/>
              <a:defRPr/>
            </a:lvl3pPr>
            <a:lvl4pPr lvl="3" rtl="0">
              <a:buNone/>
              <a:defRPr/>
            </a:lvl4pPr>
            <a:lvl5pPr lvl="4" rtl="0">
              <a:buNone/>
              <a:defRPr/>
            </a:lvl5pPr>
            <a:lvl6pPr lvl="5" rtl="0">
              <a:buNone/>
              <a:defRPr/>
            </a:lvl6pPr>
            <a:lvl7pPr lvl="6" rtl="0">
              <a:buNone/>
              <a:defRPr/>
            </a:lvl7pPr>
            <a:lvl8pPr lvl="7" rtl="0">
              <a:buNone/>
              <a:defRPr/>
            </a:lvl8pPr>
            <a:lvl9pPr lvl="8" rtl="0">
              <a:buNone/>
              <a:defRPr/>
            </a:lvl9pPr>
          </a:lstStyle>
          <a:p>
            <a:pPr marL="0" lvl="0" indent="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matchingName="Big number">
  <p:cSld name="BIG_NUMBER">
    <p:bg>
      <p:bgPr>
        <a:solidFill>
          <a:schemeClr val="accent3"/>
        </a:solidFill>
        <a:effectLst/>
      </p:bgPr>
    </p:bg>
    <p:spTree>
      <p:nvGrpSpPr>
        <p:cNvPr id="1" name="Shape 109"/>
        <p:cNvGrpSpPr/>
        <p:nvPr/>
      </p:nvGrpSpPr>
      <p:grpSpPr>
        <a:xfrm>
          <a:off x="0" y="0"/>
          <a:ext cx="0" cy="0"/>
          <a:chOff x="0" y="0"/>
          <a:chExt cx="0" cy="0"/>
        </a:xfrm>
      </p:grpSpPr>
      <p:sp>
        <p:nvSpPr>
          <p:cNvPr id="110" name="Google Shape;110;p11"/>
          <p:cNvSpPr/>
          <p:nvPr/>
        </p:nvSpPr>
        <p:spPr>
          <a:xfrm flipH="1">
            <a:off x="5569200" y="2834075"/>
            <a:ext cx="3574800" cy="2309400"/>
          </a:xfrm>
          <a:prstGeom prst="rtTriangle">
            <a:avLst/>
          </a:prstGeom>
          <a:solidFill>
            <a:schemeClr val="dk1"/>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grpSp>
        <p:nvGrpSpPr>
          <p:cNvPr id="111" name="Google Shape;111;p11"/>
          <p:cNvGrpSpPr/>
          <p:nvPr/>
        </p:nvGrpSpPr>
        <p:grpSpPr>
          <a:xfrm>
            <a:off x="5959222" y="4119576"/>
            <a:ext cx="2520952" cy="1024165"/>
            <a:chOff x="6917201" y="0"/>
            <a:chExt cx="2227777" cy="863400"/>
          </a:xfrm>
        </p:grpSpPr>
        <p:sp>
          <p:nvSpPr>
            <p:cNvPr id="112" name="Google Shape;112;p11"/>
            <p:cNvSpPr/>
            <p:nvPr/>
          </p:nvSpPr>
          <p:spPr>
            <a:xfrm>
              <a:off x="7641677" y="0"/>
              <a:ext cx="1503300" cy="863400"/>
            </a:xfrm>
            <a:prstGeom prst="parallelogram">
              <a:avLst>
                <a:gd name="adj" fmla="val 158024"/>
              </a:avLst>
            </a:prstGeom>
            <a:solidFill>
              <a:schemeClr val="accent3"/>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13" name="Google Shape;113;p11"/>
            <p:cNvSpPr/>
            <p:nvPr/>
          </p:nvSpPr>
          <p:spPr>
            <a:xfrm>
              <a:off x="7279439" y="0"/>
              <a:ext cx="1503300" cy="863400"/>
            </a:xfrm>
            <a:prstGeom prst="parallelogram">
              <a:avLst>
                <a:gd name="adj" fmla="val 158024"/>
              </a:avLst>
            </a:prstGeom>
            <a:solidFill>
              <a:schemeClr val="accent3"/>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14" name="Google Shape;114;p11"/>
            <p:cNvSpPr/>
            <p:nvPr/>
          </p:nvSpPr>
          <p:spPr>
            <a:xfrm>
              <a:off x="6917201" y="0"/>
              <a:ext cx="1503300" cy="863400"/>
            </a:xfrm>
            <a:prstGeom prst="parallelogram">
              <a:avLst>
                <a:gd name="adj" fmla="val 158024"/>
              </a:avLst>
            </a:prstGeom>
            <a:solidFill>
              <a:schemeClr val="accent3"/>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grpSp>
      <p:grpSp>
        <p:nvGrpSpPr>
          <p:cNvPr id="115" name="Google Shape;115;p11"/>
          <p:cNvGrpSpPr/>
          <p:nvPr/>
        </p:nvGrpSpPr>
        <p:grpSpPr>
          <a:xfrm>
            <a:off x="199149" y="2"/>
            <a:ext cx="2795414" cy="1083308"/>
            <a:chOff x="6917201" y="0"/>
            <a:chExt cx="2227777" cy="863400"/>
          </a:xfrm>
        </p:grpSpPr>
        <p:sp>
          <p:nvSpPr>
            <p:cNvPr id="116" name="Google Shape;116;p11"/>
            <p:cNvSpPr/>
            <p:nvPr/>
          </p:nvSpPr>
          <p:spPr>
            <a:xfrm>
              <a:off x="7641677" y="0"/>
              <a:ext cx="1503300" cy="863400"/>
            </a:xfrm>
            <a:prstGeom prst="parallelogram">
              <a:avLst>
                <a:gd name="adj" fmla="val 158024"/>
              </a:avLst>
            </a:prstGeom>
            <a:solidFill>
              <a:schemeClr val="dk2"/>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17" name="Google Shape;117;p11"/>
            <p:cNvSpPr/>
            <p:nvPr/>
          </p:nvSpPr>
          <p:spPr>
            <a:xfrm>
              <a:off x="7279439" y="0"/>
              <a:ext cx="1503300" cy="863400"/>
            </a:xfrm>
            <a:prstGeom prst="parallelogram">
              <a:avLst>
                <a:gd name="adj" fmla="val 158024"/>
              </a:avLst>
            </a:prstGeom>
            <a:solidFill>
              <a:schemeClr val="dk2"/>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18" name="Google Shape;118;p11"/>
            <p:cNvSpPr/>
            <p:nvPr/>
          </p:nvSpPr>
          <p:spPr>
            <a:xfrm>
              <a:off x="6917201" y="0"/>
              <a:ext cx="1503300" cy="863400"/>
            </a:xfrm>
            <a:prstGeom prst="parallelogram">
              <a:avLst>
                <a:gd name="adj" fmla="val 158024"/>
              </a:avLst>
            </a:prstGeom>
            <a:solidFill>
              <a:schemeClr val="dk2"/>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grpSp>
      <p:sp>
        <p:nvSpPr>
          <p:cNvPr id="119" name="Google Shape;119;p11"/>
          <p:cNvSpPr txBox="1">
            <a:spLocks noGrp="1"/>
          </p:cNvSpPr>
          <p:nvPr>
            <p:ph type="title" hasCustomPrompt="1"/>
          </p:nvPr>
        </p:nvSpPr>
        <p:spPr>
          <a:xfrm>
            <a:off x="1385850" y="1383850"/>
            <a:ext cx="6372300" cy="1379700"/>
          </a:xfrm>
          <a:prstGeom prst="rect">
            <a:avLst/>
          </a:prstGeom>
        </p:spPr>
        <p:txBody>
          <a:bodyPr spcFirstLastPara="1" wrap="square" lIns="91425" tIns="91425" rIns="91425" bIns="91425" anchor="ctr" anchorCtr="0"/>
          <a:lstStyle>
            <a:lvl1pPr lvl="0" algn="ctr" rtl="0">
              <a:spcBef>
                <a:spcPts val="0"/>
              </a:spcBef>
              <a:spcAft>
                <a:spcPts val="0"/>
              </a:spcAft>
              <a:buClr>
                <a:schemeClr val="dk2"/>
              </a:buClr>
              <a:buSzPts val="8600"/>
              <a:buNone/>
              <a:defRPr sz="8600">
                <a:solidFill>
                  <a:schemeClr val="dk2"/>
                </a:solidFill>
              </a:defRPr>
            </a:lvl1pPr>
            <a:lvl2pPr lvl="1" algn="ctr" rtl="0">
              <a:spcBef>
                <a:spcPts val="0"/>
              </a:spcBef>
              <a:spcAft>
                <a:spcPts val="0"/>
              </a:spcAft>
              <a:buClr>
                <a:schemeClr val="dk2"/>
              </a:buClr>
              <a:buSzPts val="8600"/>
              <a:buNone/>
              <a:defRPr sz="8600">
                <a:solidFill>
                  <a:schemeClr val="dk2"/>
                </a:solidFill>
              </a:defRPr>
            </a:lvl2pPr>
            <a:lvl3pPr lvl="2" algn="ctr" rtl="0">
              <a:spcBef>
                <a:spcPts val="0"/>
              </a:spcBef>
              <a:spcAft>
                <a:spcPts val="0"/>
              </a:spcAft>
              <a:buClr>
                <a:schemeClr val="dk2"/>
              </a:buClr>
              <a:buSzPts val="8600"/>
              <a:buNone/>
              <a:defRPr sz="8600">
                <a:solidFill>
                  <a:schemeClr val="dk2"/>
                </a:solidFill>
              </a:defRPr>
            </a:lvl3pPr>
            <a:lvl4pPr lvl="3" algn="ctr" rtl="0">
              <a:spcBef>
                <a:spcPts val="0"/>
              </a:spcBef>
              <a:spcAft>
                <a:spcPts val="0"/>
              </a:spcAft>
              <a:buClr>
                <a:schemeClr val="dk2"/>
              </a:buClr>
              <a:buSzPts val="8600"/>
              <a:buNone/>
              <a:defRPr sz="8600">
                <a:solidFill>
                  <a:schemeClr val="dk2"/>
                </a:solidFill>
              </a:defRPr>
            </a:lvl4pPr>
            <a:lvl5pPr lvl="4" algn="ctr" rtl="0">
              <a:spcBef>
                <a:spcPts val="0"/>
              </a:spcBef>
              <a:spcAft>
                <a:spcPts val="0"/>
              </a:spcAft>
              <a:buClr>
                <a:schemeClr val="dk2"/>
              </a:buClr>
              <a:buSzPts val="8600"/>
              <a:buNone/>
              <a:defRPr sz="8600">
                <a:solidFill>
                  <a:schemeClr val="dk2"/>
                </a:solidFill>
              </a:defRPr>
            </a:lvl5pPr>
            <a:lvl6pPr lvl="5" algn="ctr" rtl="0">
              <a:spcBef>
                <a:spcPts val="0"/>
              </a:spcBef>
              <a:spcAft>
                <a:spcPts val="0"/>
              </a:spcAft>
              <a:buClr>
                <a:schemeClr val="dk2"/>
              </a:buClr>
              <a:buSzPts val="8600"/>
              <a:buNone/>
              <a:defRPr sz="8600">
                <a:solidFill>
                  <a:schemeClr val="dk2"/>
                </a:solidFill>
              </a:defRPr>
            </a:lvl6pPr>
            <a:lvl7pPr lvl="6" algn="ctr" rtl="0">
              <a:spcBef>
                <a:spcPts val="0"/>
              </a:spcBef>
              <a:spcAft>
                <a:spcPts val="0"/>
              </a:spcAft>
              <a:buClr>
                <a:schemeClr val="dk2"/>
              </a:buClr>
              <a:buSzPts val="8600"/>
              <a:buNone/>
              <a:defRPr sz="8600">
                <a:solidFill>
                  <a:schemeClr val="dk2"/>
                </a:solidFill>
              </a:defRPr>
            </a:lvl7pPr>
            <a:lvl8pPr lvl="7" algn="ctr" rtl="0">
              <a:spcBef>
                <a:spcPts val="0"/>
              </a:spcBef>
              <a:spcAft>
                <a:spcPts val="0"/>
              </a:spcAft>
              <a:buClr>
                <a:schemeClr val="dk2"/>
              </a:buClr>
              <a:buSzPts val="8600"/>
              <a:buNone/>
              <a:defRPr sz="8600">
                <a:solidFill>
                  <a:schemeClr val="dk2"/>
                </a:solidFill>
              </a:defRPr>
            </a:lvl8pPr>
            <a:lvl9pPr lvl="8" algn="ctr" rtl="0">
              <a:spcBef>
                <a:spcPts val="0"/>
              </a:spcBef>
              <a:spcAft>
                <a:spcPts val="0"/>
              </a:spcAft>
              <a:buClr>
                <a:schemeClr val="dk2"/>
              </a:buClr>
              <a:buSzPts val="8600"/>
              <a:buNone/>
              <a:defRPr sz="8600">
                <a:solidFill>
                  <a:schemeClr val="dk2"/>
                </a:solidFill>
              </a:defRPr>
            </a:lvl9pPr>
          </a:lstStyle>
          <a:p>
            <a:r>
              <a:t>xx%</a:t>
            </a:r>
          </a:p>
        </p:txBody>
      </p:sp>
      <p:sp>
        <p:nvSpPr>
          <p:cNvPr id="120" name="Google Shape;120;p11"/>
          <p:cNvSpPr txBox="1">
            <a:spLocks noGrp="1"/>
          </p:cNvSpPr>
          <p:nvPr>
            <p:ph type="body" idx="1"/>
          </p:nvPr>
        </p:nvSpPr>
        <p:spPr>
          <a:xfrm>
            <a:off x="1385850" y="2863850"/>
            <a:ext cx="6372300" cy="641100"/>
          </a:xfrm>
          <a:prstGeom prst="rect">
            <a:avLst/>
          </a:prstGeom>
        </p:spPr>
        <p:txBody>
          <a:bodyPr spcFirstLastPara="1" wrap="square" lIns="91425" tIns="91425" rIns="91425" bIns="91425" anchor="t" anchorCtr="0"/>
          <a:lstStyle>
            <a:lvl1pPr marL="457200" lvl="0" indent="-311150" algn="ctr" rtl="0">
              <a:spcBef>
                <a:spcPts val="0"/>
              </a:spcBef>
              <a:spcAft>
                <a:spcPts val="0"/>
              </a:spcAft>
              <a:buSzPts val="1300"/>
              <a:buChar char="●"/>
              <a:defRPr/>
            </a:lvl1pPr>
            <a:lvl2pPr marL="914400" lvl="1" indent="-298450" algn="ctr" rtl="0">
              <a:spcBef>
                <a:spcPts val="1600"/>
              </a:spcBef>
              <a:spcAft>
                <a:spcPts val="0"/>
              </a:spcAft>
              <a:buSzPts val="1100"/>
              <a:buChar char="○"/>
              <a:defRPr/>
            </a:lvl2pPr>
            <a:lvl3pPr marL="1371600" lvl="2" indent="-298450" algn="ctr" rtl="0">
              <a:spcBef>
                <a:spcPts val="1600"/>
              </a:spcBef>
              <a:spcAft>
                <a:spcPts val="0"/>
              </a:spcAft>
              <a:buSzPts val="1100"/>
              <a:buChar char="■"/>
              <a:defRPr/>
            </a:lvl3pPr>
            <a:lvl4pPr marL="1828800" lvl="3" indent="-298450" algn="ctr" rtl="0">
              <a:spcBef>
                <a:spcPts val="1600"/>
              </a:spcBef>
              <a:spcAft>
                <a:spcPts val="0"/>
              </a:spcAft>
              <a:buSzPts val="1100"/>
              <a:buChar char="●"/>
              <a:defRPr/>
            </a:lvl4pPr>
            <a:lvl5pPr marL="2286000" lvl="4" indent="-298450" algn="ctr" rtl="0">
              <a:spcBef>
                <a:spcPts val="1600"/>
              </a:spcBef>
              <a:spcAft>
                <a:spcPts val="0"/>
              </a:spcAft>
              <a:buSzPts val="1100"/>
              <a:buChar char="○"/>
              <a:defRPr/>
            </a:lvl5pPr>
            <a:lvl6pPr marL="2743200" lvl="5" indent="-298450" algn="ctr" rtl="0">
              <a:spcBef>
                <a:spcPts val="1600"/>
              </a:spcBef>
              <a:spcAft>
                <a:spcPts val="0"/>
              </a:spcAft>
              <a:buSzPts val="1100"/>
              <a:buChar char="■"/>
              <a:defRPr/>
            </a:lvl6pPr>
            <a:lvl7pPr marL="3200400" lvl="6" indent="-298450" algn="ctr" rtl="0">
              <a:spcBef>
                <a:spcPts val="1600"/>
              </a:spcBef>
              <a:spcAft>
                <a:spcPts val="0"/>
              </a:spcAft>
              <a:buSzPts val="1100"/>
              <a:buChar char="●"/>
              <a:defRPr/>
            </a:lvl7pPr>
            <a:lvl8pPr marL="3657600" lvl="7" indent="-298450" algn="ctr" rtl="0">
              <a:spcBef>
                <a:spcPts val="1600"/>
              </a:spcBef>
              <a:spcAft>
                <a:spcPts val="0"/>
              </a:spcAft>
              <a:buSzPts val="1100"/>
              <a:buChar char="○"/>
              <a:defRPr/>
            </a:lvl8pPr>
            <a:lvl9pPr marL="4114800" lvl="8" indent="-298450" algn="ctr" rtl="0">
              <a:spcBef>
                <a:spcPts val="1600"/>
              </a:spcBef>
              <a:spcAft>
                <a:spcPts val="1600"/>
              </a:spcAft>
              <a:buSzPts val="1100"/>
              <a:buChar char="■"/>
              <a:defRPr/>
            </a:lvl9pPr>
          </a:lstStyle>
          <a:p>
            <a:endParaRPr/>
          </a:p>
        </p:txBody>
      </p:sp>
      <p:sp>
        <p:nvSpPr>
          <p:cNvPr id="121" name="Google Shape;121;p11"/>
          <p:cNvSpPr txBox="1">
            <a:spLocks noGrp="1"/>
          </p:cNvSpPr>
          <p:nvPr>
            <p:ph type="sldNum" idx="12"/>
          </p:nvPr>
        </p:nvSpPr>
        <p:spPr>
          <a:xfrm>
            <a:off x="8390734" y="4543668"/>
            <a:ext cx="548700" cy="393600"/>
          </a:xfrm>
          <a:prstGeom prst="rect">
            <a:avLst/>
          </a:prstGeom>
        </p:spPr>
        <p:txBody>
          <a:bodyPr spcFirstLastPara="1" wrap="square" lIns="91425" tIns="91425" rIns="91425" bIns="91425" anchor="ctr" anchorCtr="0">
            <a:noAutofit/>
          </a:bodyPr>
          <a:lstStyle>
            <a:lvl1pPr lvl="0" rtl="0">
              <a:buNone/>
              <a:defRPr/>
            </a:lvl1pPr>
            <a:lvl2pPr lvl="1" rtl="0">
              <a:buNone/>
              <a:defRPr/>
            </a:lvl2pPr>
            <a:lvl3pPr lvl="2" rtl="0">
              <a:buNone/>
              <a:defRPr/>
            </a:lvl3pPr>
            <a:lvl4pPr lvl="3" rtl="0">
              <a:buNone/>
              <a:defRPr/>
            </a:lvl4pPr>
            <a:lvl5pPr lvl="4" rtl="0">
              <a:buNone/>
              <a:defRPr/>
            </a:lvl5pPr>
            <a:lvl6pPr lvl="5" rtl="0">
              <a:buNone/>
              <a:defRPr/>
            </a:lvl6pPr>
            <a:lvl7pPr lvl="6" rtl="0">
              <a:buNone/>
              <a:defRPr/>
            </a:lvl7pPr>
            <a:lvl8pPr lvl="7" rtl="0">
              <a:buNone/>
              <a:defRPr/>
            </a:lvl8pPr>
            <a:lvl9pPr lvl="8" rtl="0">
              <a:buNone/>
              <a:defRPr/>
            </a:lvl9pPr>
          </a:lstStyle>
          <a:p>
            <a:pPr marL="0" lvl="0" indent="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122"/>
        <p:cNvGrpSpPr/>
        <p:nvPr/>
      </p:nvGrpSpPr>
      <p:grpSpPr>
        <a:xfrm>
          <a:off x="0" y="0"/>
          <a:ext cx="0" cy="0"/>
          <a:chOff x="0" y="0"/>
          <a:chExt cx="0" cy="0"/>
        </a:xfrm>
      </p:grpSpPr>
      <p:sp>
        <p:nvSpPr>
          <p:cNvPr id="123" name="Google Shape;123;p12"/>
          <p:cNvSpPr txBox="1">
            <a:spLocks noGrp="1"/>
          </p:cNvSpPr>
          <p:nvPr>
            <p:ph type="sldNum" idx="12"/>
          </p:nvPr>
        </p:nvSpPr>
        <p:spPr>
          <a:xfrm>
            <a:off x="8390734" y="4543668"/>
            <a:ext cx="548700" cy="393600"/>
          </a:xfrm>
          <a:prstGeom prst="rect">
            <a:avLst/>
          </a:prstGeom>
        </p:spPr>
        <p:txBody>
          <a:bodyPr spcFirstLastPara="1" wrap="square" lIns="91425" tIns="91425" rIns="91425" bIns="91425" anchor="ctr" anchorCtr="0">
            <a:noAutofit/>
          </a:bodyPr>
          <a:lstStyle>
            <a:lvl1pPr lvl="0" rtl="0">
              <a:buNone/>
              <a:defRPr/>
            </a:lvl1pPr>
            <a:lvl2pPr lvl="1" rtl="0">
              <a:buNone/>
              <a:defRPr/>
            </a:lvl2pPr>
            <a:lvl3pPr lvl="2" rtl="0">
              <a:buNone/>
              <a:defRPr/>
            </a:lvl3pPr>
            <a:lvl4pPr lvl="3" rtl="0">
              <a:buNone/>
              <a:defRPr/>
            </a:lvl4pPr>
            <a:lvl5pPr lvl="4" rtl="0">
              <a:buNone/>
              <a:defRPr/>
            </a:lvl5pPr>
            <a:lvl6pPr lvl="5" rtl="0">
              <a:buNone/>
              <a:defRPr/>
            </a:lvl6pPr>
            <a:lvl7pPr lvl="6" rtl="0">
              <a:buNone/>
              <a:defRPr/>
            </a:lvl7pPr>
            <a:lvl8pPr lvl="7" rtl="0">
              <a:buNone/>
              <a:defRPr/>
            </a:lvl8pPr>
            <a:lvl9pPr lvl="8" rtl="0">
              <a:buNone/>
              <a:defRPr/>
            </a:lvl9pPr>
          </a:lstStyle>
          <a:p>
            <a:pPr marL="0" lvl="0" indent="0">
              <a:spcBef>
                <a:spcPts val="0"/>
              </a:spcBef>
              <a:spcAft>
                <a:spcPts val="0"/>
              </a:spcAft>
              <a:buNone/>
            </a:pPr>
            <a:fld id="{00000000-1234-1234-1234-123412341234}" type="slidenum">
              <a:rPr lang="en"/>
              <a:t>‹#›</a:t>
            </a:fld>
            <a:endParaRPr/>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name="shift">
    <p:bg>
      <p:bgPr>
        <a:solidFill>
          <a:schemeClr val="dk1"/>
        </a:solidFill>
        <a:effectLst/>
      </p:bgPr>
    </p:bg>
    <p:spTree>
      <p:nvGrpSpPr>
        <p:cNvPr id="1" name="Shape 5"/>
        <p:cNvGrpSpPr/>
        <p:nvPr/>
      </p:nvGrpSpPr>
      <p:grpSpPr>
        <a:xfrm>
          <a:off x="0" y="0"/>
          <a:ext cx="0" cy="0"/>
          <a:chOff x="0" y="0"/>
          <a:chExt cx="0" cy="0"/>
        </a:xfrm>
      </p:grpSpPr>
      <p:sp>
        <p:nvSpPr>
          <p:cNvPr id="6" name="Google Shape;6;p1"/>
          <p:cNvSpPr txBox="1">
            <a:spLocks noGrp="1"/>
          </p:cNvSpPr>
          <p:nvPr>
            <p:ph type="title"/>
          </p:nvPr>
        </p:nvSpPr>
        <p:spPr>
          <a:xfrm>
            <a:off x="311700" y="445025"/>
            <a:ext cx="8520600" cy="572700"/>
          </a:xfrm>
          <a:prstGeom prst="rect">
            <a:avLst/>
          </a:prstGeom>
          <a:noFill/>
          <a:ln>
            <a:noFill/>
          </a:ln>
        </p:spPr>
        <p:txBody>
          <a:bodyPr spcFirstLastPara="1" wrap="square" lIns="91425" tIns="91425" rIns="91425" bIns="91425" anchor="t" anchorCtr="0"/>
          <a:lstStyle>
            <a:lvl1pPr lvl="0" rtl="0">
              <a:spcBef>
                <a:spcPts val="0"/>
              </a:spcBef>
              <a:spcAft>
                <a:spcPts val="0"/>
              </a:spcAft>
              <a:buClr>
                <a:schemeClr val="lt1"/>
              </a:buClr>
              <a:buSzPts val="2800"/>
              <a:buFont typeface="Nunito"/>
              <a:buNone/>
              <a:defRPr sz="2800">
                <a:solidFill>
                  <a:schemeClr val="lt1"/>
                </a:solidFill>
                <a:latin typeface="Nunito"/>
                <a:ea typeface="Nunito"/>
                <a:cs typeface="Nunito"/>
                <a:sym typeface="Nunito"/>
              </a:defRPr>
            </a:lvl1pPr>
            <a:lvl2pPr lvl="1" rtl="0">
              <a:spcBef>
                <a:spcPts val="0"/>
              </a:spcBef>
              <a:spcAft>
                <a:spcPts val="0"/>
              </a:spcAft>
              <a:buClr>
                <a:schemeClr val="lt1"/>
              </a:buClr>
              <a:buSzPts val="2800"/>
              <a:buFont typeface="Nunito"/>
              <a:buNone/>
              <a:defRPr sz="2800">
                <a:solidFill>
                  <a:schemeClr val="lt1"/>
                </a:solidFill>
                <a:latin typeface="Nunito"/>
                <a:ea typeface="Nunito"/>
                <a:cs typeface="Nunito"/>
                <a:sym typeface="Nunito"/>
              </a:defRPr>
            </a:lvl2pPr>
            <a:lvl3pPr lvl="2" rtl="0">
              <a:spcBef>
                <a:spcPts val="0"/>
              </a:spcBef>
              <a:spcAft>
                <a:spcPts val="0"/>
              </a:spcAft>
              <a:buClr>
                <a:schemeClr val="lt1"/>
              </a:buClr>
              <a:buSzPts val="2800"/>
              <a:buFont typeface="Nunito"/>
              <a:buNone/>
              <a:defRPr sz="2800">
                <a:solidFill>
                  <a:schemeClr val="lt1"/>
                </a:solidFill>
                <a:latin typeface="Nunito"/>
                <a:ea typeface="Nunito"/>
                <a:cs typeface="Nunito"/>
                <a:sym typeface="Nunito"/>
              </a:defRPr>
            </a:lvl3pPr>
            <a:lvl4pPr lvl="3" rtl="0">
              <a:spcBef>
                <a:spcPts val="0"/>
              </a:spcBef>
              <a:spcAft>
                <a:spcPts val="0"/>
              </a:spcAft>
              <a:buClr>
                <a:schemeClr val="lt1"/>
              </a:buClr>
              <a:buSzPts val="2800"/>
              <a:buFont typeface="Nunito"/>
              <a:buNone/>
              <a:defRPr sz="2800">
                <a:solidFill>
                  <a:schemeClr val="lt1"/>
                </a:solidFill>
                <a:latin typeface="Nunito"/>
                <a:ea typeface="Nunito"/>
                <a:cs typeface="Nunito"/>
                <a:sym typeface="Nunito"/>
              </a:defRPr>
            </a:lvl4pPr>
            <a:lvl5pPr lvl="4" rtl="0">
              <a:spcBef>
                <a:spcPts val="0"/>
              </a:spcBef>
              <a:spcAft>
                <a:spcPts val="0"/>
              </a:spcAft>
              <a:buClr>
                <a:schemeClr val="lt1"/>
              </a:buClr>
              <a:buSzPts val="2800"/>
              <a:buFont typeface="Nunito"/>
              <a:buNone/>
              <a:defRPr sz="2800">
                <a:solidFill>
                  <a:schemeClr val="lt1"/>
                </a:solidFill>
                <a:latin typeface="Nunito"/>
                <a:ea typeface="Nunito"/>
                <a:cs typeface="Nunito"/>
                <a:sym typeface="Nunito"/>
              </a:defRPr>
            </a:lvl5pPr>
            <a:lvl6pPr lvl="5" rtl="0">
              <a:spcBef>
                <a:spcPts val="0"/>
              </a:spcBef>
              <a:spcAft>
                <a:spcPts val="0"/>
              </a:spcAft>
              <a:buClr>
                <a:schemeClr val="lt1"/>
              </a:buClr>
              <a:buSzPts val="2800"/>
              <a:buFont typeface="Nunito"/>
              <a:buNone/>
              <a:defRPr sz="2800">
                <a:solidFill>
                  <a:schemeClr val="lt1"/>
                </a:solidFill>
                <a:latin typeface="Nunito"/>
                <a:ea typeface="Nunito"/>
                <a:cs typeface="Nunito"/>
                <a:sym typeface="Nunito"/>
              </a:defRPr>
            </a:lvl6pPr>
            <a:lvl7pPr lvl="6" rtl="0">
              <a:spcBef>
                <a:spcPts val="0"/>
              </a:spcBef>
              <a:spcAft>
                <a:spcPts val="0"/>
              </a:spcAft>
              <a:buClr>
                <a:schemeClr val="lt1"/>
              </a:buClr>
              <a:buSzPts val="2800"/>
              <a:buFont typeface="Nunito"/>
              <a:buNone/>
              <a:defRPr sz="2800">
                <a:solidFill>
                  <a:schemeClr val="lt1"/>
                </a:solidFill>
                <a:latin typeface="Nunito"/>
                <a:ea typeface="Nunito"/>
                <a:cs typeface="Nunito"/>
                <a:sym typeface="Nunito"/>
              </a:defRPr>
            </a:lvl7pPr>
            <a:lvl8pPr lvl="7" rtl="0">
              <a:spcBef>
                <a:spcPts val="0"/>
              </a:spcBef>
              <a:spcAft>
                <a:spcPts val="0"/>
              </a:spcAft>
              <a:buClr>
                <a:schemeClr val="lt1"/>
              </a:buClr>
              <a:buSzPts val="2800"/>
              <a:buFont typeface="Nunito"/>
              <a:buNone/>
              <a:defRPr sz="2800">
                <a:solidFill>
                  <a:schemeClr val="lt1"/>
                </a:solidFill>
                <a:latin typeface="Nunito"/>
                <a:ea typeface="Nunito"/>
                <a:cs typeface="Nunito"/>
                <a:sym typeface="Nunito"/>
              </a:defRPr>
            </a:lvl8pPr>
            <a:lvl9pPr lvl="8" rtl="0">
              <a:spcBef>
                <a:spcPts val="0"/>
              </a:spcBef>
              <a:spcAft>
                <a:spcPts val="0"/>
              </a:spcAft>
              <a:buClr>
                <a:schemeClr val="lt1"/>
              </a:buClr>
              <a:buSzPts val="2800"/>
              <a:buFont typeface="Nunito"/>
              <a:buNone/>
              <a:defRPr sz="2800">
                <a:solidFill>
                  <a:schemeClr val="lt1"/>
                </a:solidFill>
                <a:latin typeface="Nunito"/>
                <a:ea typeface="Nunito"/>
                <a:cs typeface="Nunito"/>
                <a:sym typeface="Nunito"/>
              </a:defRPr>
            </a:lvl9pPr>
          </a:lstStyle>
          <a:p>
            <a:endParaRPr/>
          </a:p>
        </p:txBody>
      </p:sp>
      <p:sp>
        <p:nvSpPr>
          <p:cNvPr id="7" name="Google Shape;7;p1"/>
          <p:cNvSpPr txBox="1">
            <a:spLocks noGrp="1"/>
          </p:cNvSpPr>
          <p:nvPr>
            <p:ph type="body" idx="1"/>
          </p:nvPr>
        </p:nvSpPr>
        <p:spPr>
          <a:xfrm>
            <a:off x="311700" y="1152475"/>
            <a:ext cx="8520600" cy="3391200"/>
          </a:xfrm>
          <a:prstGeom prst="rect">
            <a:avLst/>
          </a:prstGeom>
          <a:noFill/>
          <a:ln>
            <a:noFill/>
          </a:ln>
        </p:spPr>
        <p:txBody>
          <a:bodyPr spcFirstLastPara="1" wrap="square" lIns="91425" tIns="91425" rIns="91425" bIns="91425" anchor="t" anchorCtr="0"/>
          <a:lstStyle>
            <a:lvl1pPr marL="457200" lvl="0" indent="-311150" rtl="0">
              <a:lnSpc>
                <a:spcPct val="115000"/>
              </a:lnSpc>
              <a:spcBef>
                <a:spcPts val="0"/>
              </a:spcBef>
              <a:spcAft>
                <a:spcPts val="0"/>
              </a:spcAft>
              <a:buClr>
                <a:schemeClr val="dk2"/>
              </a:buClr>
              <a:buSzPts val="1300"/>
              <a:buFont typeface="Calibri"/>
              <a:buChar char="●"/>
              <a:defRPr sz="1300">
                <a:solidFill>
                  <a:schemeClr val="dk2"/>
                </a:solidFill>
                <a:latin typeface="Calibri"/>
                <a:ea typeface="Calibri"/>
                <a:cs typeface="Calibri"/>
                <a:sym typeface="Calibri"/>
              </a:defRPr>
            </a:lvl1pPr>
            <a:lvl2pPr marL="914400" lvl="1" indent="-298450" rtl="0">
              <a:lnSpc>
                <a:spcPct val="115000"/>
              </a:lnSpc>
              <a:spcBef>
                <a:spcPts val="1600"/>
              </a:spcBef>
              <a:spcAft>
                <a:spcPts val="0"/>
              </a:spcAft>
              <a:buClr>
                <a:schemeClr val="dk2"/>
              </a:buClr>
              <a:buSzPts val="1100"/>
              <a:buFont typeface="Calibri"/>
              <a:buChar char="○"/>
              <a:defRPr sz="1100">
                <a:solidFill>
                  <a:schemeClr val="dk2"/>
                </a:solidFill>
                <a:latin typeface="Calibri"/>
                <a:ea typeface="Calibri"/>
                <a:cs typeface="Calibri"/>
                <a:sym typeface="Calibri"/>
              </a:defRPr>
            </a:lvl2pPr>
            <a:lvl3pPr marL="1371600" lvl="2" indent="-298450" rtl="0">
              <a:lnSpc>
                <a:spcPct val="115000"/>
              </a:lnSpc>
              <a:spcBef>
                <a:spcPts val="1600"/>
              </a:spcBef>
              <a:spcAft>
                <a:spcPts val="0"/>
              </a:spcAft>
              <a:buClr>
                <a:schemeClr val="dk2"/>
              </a:buClr>
              <a:buSzPts val="1100"/>
              <a:buFont typeface="Calibri"/>
              <a:buChar char="■"/>
              <a:defRPr sz="1100">
                <a:solidFill>
                  <a:schemeClr val="dk2"/>
                </a:solidFill>
                <a:latin typeface="Calibri"/>
                <a:ea typeface="Calibri"/>
                <a:cs typeface="Calibri"/>
                <a:sym typeface="Calibri"/>
              </a:defRPr>
            </a:lvl3pPr>
            <a:lvl4pPr marL="1828800" lvl="3" indent="-298450" rtl="0">
              <a:lnSpc>
                <a:spcPct val="115000"/>
              </a:lnSpc>
              <a:spcBef>
                <a:spcPts val="1600"/>
              </a:spcBef>
              <a:spcAft>
                <a:spcPts val="0"/>
              </a:spcAft>
              <a:buClr>
                <a:schemeClr val="dk2"/>
              </a:buClr>
              <a:buSzPts val="1100"/>
              <a:buFont typeface="Calibri"/>
              <a:buChar char="●"/>
              <a:defRPr sz="1100">
                <a:solidFill>
                  <a:schemeClr val="dk2"/>
                </a:solidFill>
                <a:latin typeface="Calibri"/>
                <a:ea typeface="Calibri"/>
                <a:cs typeface="Calibri"/>
                <a:sym typeface="Calibri"/>
              </a:defRPr>
            </a:lvl4pPr>
            <a:lvl5pPr marL="2286000" lvl="4" indent="-298450" rtl="0">
              <a:lnSpc>
                <a:spcPct val="115000"/>
              </a:lnSpc>
              <a:spcBef>
                <a:spcPts val="1600"/>
              </a:spcBef>
              <a:spcAft>
                <a:spcPts val="0"/>
              </a:spcAft>
              <a:buClr>
                <a:schemeClr val="dk2"/>
              </a:buClr>
              <a:buSzPts val="1100"/>
              <a:buFont typeface="Calibri"/>
              <a:buChar char="○"/>
              <a:defRPr sz="1100">
                <a:solidFill>
                  <a:schemeClr val="dk2"/>
                </a:solidFill>
                <a:latin typeface="Calibri"/>
                <a:ea typeface="Calibri"/>
                <a:cs typeface="Calibri"/>
                <a:sym typeface="Calibri"/>
              </a:defRPr>
            </a:lvl5pPr>
            <a:lvl6pPr marL="2743200" lvl="5" indent="-298450" rtl="0">
              <a:lnSpc>
                <a:spcPct val="115000"/>
              </a:lnSpc>
              <a:spcBef>
                <a:spcPts val="1600"/>
              </a:spcBef>
              <a:spcAft>
                <a:spcPts val="0"/>
              </a:spcAft>
              <a:buClr>
                <a:schemeClr val="dk2"/>
              </a:buClr>
              <a:buSzPts val="1100"/>
              <a:buFont typeface="Calibri"/>
              <a:buChar char="■"/>
              <a:defRPr sz="1100">
                <a:solidFill>
                  <a:schemeClr val="dk2"/>
                </a:solidFill>
                <a:latin typeface="Calibri"/>
                <a:ea typeface="Calibri"/>
                <a:cs typeface="Calibri"/>
                <a:sym typeface="Calibri"/>
              </a:defRPr>
            </a:lvl6pPr>
            <a:lvl7pPr marL="3200400" lvl="6" indent="-298450" rtl="0">
              <a:lnSpc>
                <a:spcPct val="115000"/>
              </a:lnSpc>
              <a:spcBef>
                <a:spcPts val="1600"/>
              </a:spcBef>
              <a:spcAft>
                <a:spcPts val="0"/>
              </a:spcAft>
              <a:buClr>
                <a:schemeClr val="dk2"/>
              </a:buClr>
              <a:buSzPts val="1100"/>
              <a:buFont typeface="Calibri"/>
              <a:buChar char="●"/>
              <a:defRPr sz="1100">
                <a:solidFill>
                  <a:schemeClr val="dk2"/>
                </a:solidFill>
                <a:latin typeface="Calibri"/>
                <a:ea typeface="Calibri"/>
                <a:cs typeface="Calibri"/>
                <a:sym typeface="Calibri"/>
              </a:defRPr>
            </a:lvl7pPr>
            <a:lvl8pPr marL="3657600" lvl="7" indent="-298450" rtl="0">
              <a:lnSpc>
                <a:spcPct val="115000"/>
              </a:lnSpc>
              <a:spcBef>
                <a:spcPts val="1600"/>
              </a:spcBef>
              <a:spcAft>
                <a:spcPts val="0"/>
              </a:spcAft>
              <a:buClr>
                <a:schemeClr val="dk2"/>
              </a:buClr>
              <a:buSzPts val="1100"/>
              <a:buFont typeface="Calibri"/>
              <a:buChar char="○"/>
              <a:defRPr sz="1100">
                <a:solidFill>
                  <a:schemeClr val="dk2"/>
                </a:solidFill>
                <a:latin typeface="Calibri"/>
                <a:ea typeface="Calibri"/>
                <a:cs typeface="Calibri"/>
                <a:sym typeface="Calibri"/>
              </a:defRPr>
            </a:lvl8pPr>
            <a:lvl9pPr marL="4114800" lvl="8" indent="-298450" rtl="0">
              <a:lnSpc>
                <a:spcPct val="115000"/>
              </a:lnSpc>
              <a:spcBef>
                <a:spcPts val="1600"/>
              </a:spcBef>
              <a:spcAft>
                <a:spcPts val="1600"/>
              </a:spcAft>
              <a:buClr>
                <a:schemeClr val="dk2"/>
              </a:buClr>
              <a:buSzPts val="1100"/>
              <a:buFont typeface="Calibri"/>
              <a:buChar char="■"/>
              <a:defRPr sz="1100">
                <a:solidFill>
                  <a:schemeClr val="dk2"/>
                </a:solidFill>
                <a:latin typeface="Calibri"/>
                <a:ea typeface="Calibri"/>
                <a:cs typeface="Calibri"/>
                <a:sym typeface="Calibri"/>
              </a:defRPr>
            </a:lvl9pPr>
          </a:lstStyle>
          <a:p>
            <a:endParaRPr/>
          </a:p>
        </p:txBody>
      </p:sp>
      <p:sp>
        <p:nvSpPr>
          <p:cNvPr id="8" name="Google Shape;8;p1"/>
          <p:cNvSpPr txBox="1">
            <a:spLocks noGrp="1"/>
          </p:cNvSpPr>
          <p:nvPr>
            <p:ph type="sldNum" idx="12"/>
          </p:nvPr>
        </p:nvSpPr>
        <p:spPr>
          <a:xfrm>
            <a:off x="8390734" y="4543668"/>
            <a:ext cx="548700" cy="393600"/>
          </a:xfrm>
          <a:prstGeom prst="rect">
            <a:avLst/>
          </a:prstGeom>
          <a:noFill/>
          <a:ln>
            <a:noFill/>
          </a:ln>
        </p:spPr>
        <p:txBody>
          <a:bodyPr spcFirstLastPara="1" wrap="square" lIns="91425" tIns="91425" rIns="91425" bIns="91425" anchor="ctr" anchorCtr="0">
            <a:noAutofit/>
          </a:bodyPr>
          <a:lstStyle>
            <a:lvl1pPr lvl="0" algn="r" rtl="0">
              <a:buNone/>
              <a:defRPr sz="1000">
                <a:solidFill>
                  <a:schemeClr val="dk2"/>
                </a:solidFill>
                <a:latin typeface="Nunito"/>
                <a:ea typeface="Nunito"/>
                <a:cs typeface="Nunito"/>
                <a:sym typeface="Nunito"/>
              </a:defRPr>
            </a:lvl1pPr>
            <a:lvl2pPr lvl="1" algn="r" rtl="0">
              <a:buNone/>
              <a:defRPr sz="1000">
                <a:solidFill>
                  <a:schemeClr val="dk2"/>
                </a:solidFill>
                <a:latin typeface="Nunito"/>
                <a:ea typeface="Nunito"/>
                <a:cs typeface="Nunito"/>
                <a:sym typeface="Nunito"/>
              </a:defRPr>
            </a:lvl2pPr>
            <a:lvl3pPr lvl="2" algn="r" rtl="0">
              <a:buNone/>
              <a:defRPr sz="1000">
                <a:solidFill>
                  <a:schemeClr val="dk2"/>
                </a:solidFill>
                <a:latin typeface="Nunito"/>
                <a:ea typeface="Nunito"/>
                <a:cs typeface="Nunito"/>
                <a:sym typeface="Nunito"/>
              </a:defRPr>
            </a:lvl3pPr>
            <a:lvl4pPr lvl="3" algn="r" rtl="0">
              <a:buNone/>
              <a:defRPr sz="1000">
                <a:solidFill>
                  <a:schemeClr val="dk2"/>
                </a:solidFill>
                <a:latin typeface="Nunito"/>
                <a:ea typeface="Nunito"/>
                <a:cs typeface="Nunito"/>
                <a:sym typeface="Nunito"/>
              </a:defRPr>
            </a:lvl4pPr>
            <a:lvl5pPr lvl="4" algn="r" rtl="0">
              <a:buNone/>
              <a:defRPr sz="1000">
                <a:solidFill>
                  <a:schemeClr val="dk2"/>
                </a:solidFill>
                <a:latin typeface="Nunito"/>
                <a:ea typeface="Nunito"/>
                <a:cs typeface="Nunito"/>
                <a:sym typeface="Nunito"/>
              </a:defRPr>
            </a:lvl5pPr>
            <a:lvl6pPr lvl="5" algn="r" rtl="0">
              <a:buNone/>
              <a:defRPr sz="1000">
                <a:solidFill>
                  <a:schemeClr val="dk2"/>
                </a:solidFill>
                <a:latin typeface="Nunito"/>
                <a:ea typeface="Nunito"/>
                <a:cs typeface="Nunito"/>
                <a:sym typeface="Nunito"/>
              </a:defRPr>
            </a:lvl6pPr>
            <a:lvl7pPr lvl="6" algn="r" rtl="0">
              <a:buNone/>
              <a:defRPr sz="1000">
                <a:solidFill>
                  <a:schemeClr val="dk2"/>
                </a:solidFill>
                <a:latin typeface="Nunito"/>
                <a:ea typeface="Nunito"/>
                <a:cs typeface="Nunito"/>
                <a:sym typeface="Nunito"/>
              </a:defRPr>
            </a:lvl7pPr>
            <a:lvl8pPr lvl="7" algn="r" rtl="0">
              <a:buNone/>
              <a:defRPr sz="1000">
                <a:solidFill>
                  <a:schemeClr val="dk2"/>
                </a:solidFill>
                <a:latin typeface="Nunito"/>
                <a:ea typeface="Nunito"/>
                <a:cs typeface="Nunito"/>
                <a:sym typeface="Nunito"/>
              </a:defRPr>
            </a:lvl8pPr>
            <a:lvl9pPr lvl="8" algn="r" rtl="0">
              <a:buNone/>
              <a:defRPr sz="1000">
                <a:solidFill>
                  <a:schemeClr val="dk2"/>
                </a:solidFill>
                <a:latin typeface="Nunito"/>
                <a:ea typeface="Nunito"/>
                <a:cs typeface="Nunito"/>
                <a:sym typeface="Nunito"/>
              </a:defRPr>
            </a:lvl9pPr>
          </a:lstStyle>
          <a:p>
            <a:pPr marL="0" lvl="0" indent="0">
              <a:spcBef>
                <a:spcPts val="0"/>
              </a:spcBef>
              <a:spcAft>
                <a:spcPts val="0"/>
              </a:spcAft>
              <a:buNone/>
            </a:pPr>
            <a:fld id="{00000000-1234-1234-1234-123412341234}" type="slidenum">
              <a:rPr lang="en"/>
              <a:t>‹#›</a:t>
            </a:fld>
            <a:endParaRPr/>
          </a:p>
        </p:txBody>
      </p:sp>
    </p:spTree>
  </p:cSld>
  <p:clrMap bg1="lt1" tx1="dk1" bg2="dk2" tx2="lt2" accent1="accent1" accent2="accent2" accent3="accent3" accent4="accent4" accent5="accent5" accent6="accent6" hlink="hlink" folHlink="folHlink"/>
  <p:sldLayoutIdLst>
    <p:sldLayoutId id="2147483648" r:id="rId1"/>
    <p:sldLayoutId id="2147483649" r:id="rId2"/>
    <p:sldLayoutId id="2147483650" r:id="rId3"/>
    <p:sldLayoutId id="2147483651" r:id="rId4"/>
    <p:sldLayoutId id="2147483652" r:id="rId5"/>
    <p:sldLayoutId id="2147483653" r:id="rId6"/>
    <p:sldLayoutId id="2147483654" r:id="rId7"/>
    <p:sldLayoutId id="2147483655" r:id="rId8"/>
    <p:sldLayoutId id="2147483656" r:id="rId9"/>
    <p:sldLayoutId id="2147483657" r:id="rId10"/>
    <p:sldLayoutId id="2147483658" r:id="rId11"/>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xml"/><Relationship Id="rId1" Type="http://schemas.openxmlformats.org/officeDocument/2006/relationships/slideLayout" Target="../slideLayouts/slideLayout8.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9.xml"/></Relationships>
</file>

<file path=ppt/slides/_rels/slide4.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4.xml"/><Relationship Id="rId1" Type="http://schemas.openxmlformats.org/officeDocument/2006/relationships/slideLayout" Target="../slideLayouts/slideLayout9.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9.xml"/></Relationships>
</file>

<file path=ppt/slides/_rels/slide6.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notesSlide" Target="../notesSlides/notesSlide6.xml"/><Relationship Id="rId1" Type="http://schemas.openxmlformats.org/officeDocument/2006/relationships/slideLayout" Target="../slideLayouts/slideLayout7.xml"/><Relationship Id="rId4" Type="http://schemas.openxmlformats.org/officeDocument/2006/relationships/image" Target="../media/image4.png"/></Relationships>
</file>

<file path=ppt/slides/_rels/slide7.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7.xml"/><Relationship Id="rId1" Type="http://schemas.openxmlformats.org/officeDocument/2006/relationships/slideLayout" Target="../slideLayouts/slideLayout8.xml"/></Relationships>
</file>

<file path=ppt/slides/_rels/slide8.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8.xml"/><Relationship Id="rId1" Type="http://schemas.openxmlformats.org/officeDocument/2006/relationships/slideLayout" Target="../slideLayouts/slideLayout9.xml"/><Relationship Id="rId6" Type="http://schemas.openxmlformats.org/officeDocument/2006/relationships/image" Target="../media/image9.jpg"/><Relationship Id="rId5" Type="http://schemas.openxmlformats.org/officeDocument/2006/relationships/image" Target="../media/image8.jpg"/><Relationship Id="rId4" Type="http://schemas.openxmlformats.org/officeDocument/2006/relationships/image" Target="../media/image7.png"/></Relationships>
</file>

<file path=ppt/slides/_rels/slide9.xml.rels><?xml version="1.0" encoding="UTF-8" standalone="yes"?>
<Relationships xmlns="http://schemas.openxmlformats.org/package/2006/relationships"><Relationship Id="rId3" Type="http://schemas.openxmlformats.org/officeDocument/2006/relationships/hyperlink" Target="mailto:hksales@dongnamlog.com" TargetMode="External"/><Relationship Id="rId2" Type="http://schemas.openxmlformats.org/officeDocument/2006/relationships/notesSlide" Target="../notesSlides/notesSlide9.xml"/><Relationship Id="rId1" Type="http://schemas.openxmlformats.org/officeDocument/2006/relationships/slideLayout" Target="../slideLayouts/slideLayout8.xml"/><Relationship Id="rId4" Type="http://schemas.openxmlformats.org/officeDocument/2006/relationships/hyperlink" Target="mailto:hklog1@dongnamlog.com" TargetMode="Externa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10.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127"/>
        <p:cNvGrpSpPr/>
        <p:nvPr/>
      </p:nvGrpSpPr>
      <p:grpSpPr>
        <a:xfrm>
          <a:off x="0" y="0"/>
          <a:ext cx="0" cy="0"/>
          <a:chOff x="0" y="0"/>
          <a:chExt cx="0" cy="0"/>
        </a:xfrm>
      </p:grpSpPr>
      <p:sp>
        <p:nvSpPr>
          <p:cNvPr id="128" name="Google Shape;128;p13"/>
          <p:cNvSpPr txBox="1">
            <a:spLocks noGrp="1"/>
          </p:cNvSpPr>
          <p:nvPr>
            <p:ph type="subTitle" idx="1"/>
          </p:nvPr>
        </p:nvSpPr>
        <p:spPr>
          <a:xfrm>
            <a:off x="1858700" y="3413150"/>
            <a:ext cx="5709900" cy="522600"/>
          </a:xfrm>
          <a:prstGeom prst="rect">
            <a:avLst/>
          </a:prstGeom>
        </p:spPr>
        <p:txBody>
          <a:bodyPr spcFirstLastPara="1" wrap="square" lIns="91425" tIns="91425" rIns="91425" bIns="91425" anchor="t" anchorCtr="0">
            <a:noAutofit/>
          </a:bodyPr>
          <a:lstStyle/>
          <a:p>
            <a:pPr marL="0" lvl="0" indent="0">
              <a:spcBef>
                <a:spcPts val="0"/>
              </a:spcBef>
              <a:spcAft>
                <a:spcPts val="0"/>
              </a:spcAft>
              <a:buNone/>
            </a:pPr>
            <a:r>
              <a:rPr lang="en" sz="3000" b="1">
                <a:solidFill>
                  <a:srgbClr val="000000"/>
                </a:solidFill>
              </a:rPr>
              <a:t>WAREHOUSE EDITION.</a:t>
            </a:r>
            <a:endParaRPr sz="3000" b="1">
              <a:solidFill>
                <a:srgbClr val="000000"/>
              </a:solidFill>
            </a:endParaRPr>
          </a:p>
        </p:txBody>
      </p:sp>
      <p:pic>
        <p:nvPicPr>
          <p:cNvPr id="129" name="Google Shape;129;p13"/>
          <p:cNvPicPr preferRelativeResize="0"/>
          <p:nvPr/>
        </p:nvPicPr>
        <p:blipFill>
          <a:blip r:embed="rId3">
            <a:alphaModFix/>
          </a:blip>
          <a:stretch>
            <a:fillRect/>
          </a:stretch>
        </p:blipFill>
        <p:spPr>
          <a:xfrm>
            <a:off x="3495675" y="1289075"/>
            <a:ext cx="2152650" cy="2124075"/>
          </a:xfrm>
          <a:prstGeom prst="rect">
            <a:avLst/>
          </a:prstGeom>
          <a:noFill/>
          <a:ln>
            <a:noFill/>
          </a:ln>
        </p:spPr>
      </p:pic>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Shape 133"/>
        <p:cNvGrpSpPr/>
        <p:nvPr/>
      </p:nvGrpSpPr>
      <p:grpSpPr>
        <a:xfrm>
          <a:off x="0" y="0"/>
          <a:ext cx="0" cy="0"/>
          <a:chOff x="0" y="0"/>
          <a:chExt cx="0" cy="0"/>
        </a:xfrm>
      </p:grpSpPr>
      <p:sp>
        <p:nvSpPr>
          <p:cNvPr id="134" name="Google Shape;134;p14"/>
          <p:cNvSpPr txBox="1">
            <a:spLocks noGrp="1"/>
          </p:cNvSpPr>
          <p:nvPr>
            <p:ph type="title"/>
          </p:nvPr>
        </p:nvSpPr>
        <p:spPr>
          <a:xfrm>
            <a:off x="819150" y="845600"/>
            <a:ext cx="6424200" cy="705000"/>
          </a:xfrm>
          <a:prstGeom prst="rect">
            <a:avLst/>
          </a:prstGeom>
        </p:spPr>
        <p:txBody>
          <a:bodyPr spcFirstLastPara="1" wrap="square" lIns="91425" tIns="91425" rIns="91425" bIns="91425" anchor="t" anchorCtr="0">
            <a:noAutofit/>
          </a:bodyPr>
          <a:lstStyle/>
          <a:p>
            <a:pPr marL="0" lvl="0" indent="0">
              <a:spcBef>
                <a:spcPts val="0"/>
              </a:spcBef>
              <a:spcAft>
                <a:spcPts val="0"/>
              </a:spcAft>
              <a:buNone/>
            </a:pPr>
            <a:r>
              <a:rPr lang="en">
                <a:solidFill>
                  <a:srgbClr val="000000"/>
                </a:solidFill>
                <a:latin typeface="Calibri"/>
                <a:ea typeface="Calibri"/>
                <a:cs typeface="Calibri"/>
                <a:sym typeface="Calibri"/>
              </a:rPr>
              <a:t>Table of Contents</a:t>
            </a:r>
            <a:endParaRPr>
              <a:solidFill>
                <a:srgbClr val="000000"/>
              </a:solidFill>
              <a:latin typeface="Calibri"/>
              <a:ea typeface="Calibri"/>
              <a:cs typeface="Calibri"/>
              <a:sym typeface="Calibri"/>
            </a:endParaRPr>
          </a:p>
        </p:txBody>
      </p:sp>
      <p:sp>
        <p:nvSpPr>
          <p:cNvPr id="135" name="Google Shape;135;p14"/>
          <p:cNvSpPr txBox="1">
            <a:spLocks noGrp="1"/>
          </p:cNvSpPr>
          <p:nvPr>
            <p:ph type="subTitle" idx="1"/>
          </p:nvPr>
        </p:nvSpPr>
        <p:spPr>
          <a:xfrm>
            <a:off x="933300" y="1367950"/>
            <a:ext cx="5859900" cy="393600"/>
          </a:xfrm>
          <a:prstGeom prst="rect">
            <a:avLst/>
          </a:prstGeom>
        </p:spPr>
        <p:txBody>
          <a:bodyPr spcFirstLastPara="1" wrap="square" lIns="91425" tIns="91425" rIns="91425" bIns="91425" anchor="t" anchorCtr="0">
            <a:noAutofit/>
          </a:bodyPr>
          <a:lstStyle/>
          <a:p>
            <a:pPr marL="0" lvl="0" indent="0">
              <a:spcBef>
                <a:spcPts val="0"/>
              </a:spcBef>
              <a:spcAft>
                <a:spcPts val="0"/>
              </a:spcAft>
              <a:buNone/>
            </a:pPr>
            <a:r>
              <a:rPr lang="en" sz="1200"/>
              <a:t>Warehouse Edition.</a:t>
            </a:r>
            <a:endParaRPr sz="1200"/>
          </a:p>
        </p:txBody>
      </p:sp>
      <p:sp>
        <p:nvSpPr>
          <p:cNvPr id="136" name="Google Shape;136;p14"/>
          <p:cNvSpPr txBox="1">
            <a:spLocks noGrp="1"/>
          </p:cNvSpPr>
          <p:nvPr>
            <p:ph type="body" idx="2"/>
          </p:nvPr>
        </p:nvSpPr>
        <p:spPr>
          <a:xfrm>
            <a:off x="819150" y="1761550"/>
            <a:ext cx="5859900" cy="2095500"/>
          </a:xfrm>
          <a:prstGeom prst="rect">
            <a:avLst/>
          </a:prstGeom>
        </p:spPr>
        <p:txBody>
          <a:bodyPr spcFirstLastPara="1" wrap="square" lIns="91425" tIns="91425" rIns="91425" bIns="91425" anchor="t" anchorCtr="0">
            <a:noAutofit/>
          </a:bodyPr>
          <a:lstStyle/>
          <a:p>
            <a:pPr marL="457200" lvl="0" indent="-342900" rtl="0">
              <a:spcBef>
                <a:spcPts val="0"/>
              </a:spcBef>
              <a:spcAft>
                <a:spcPts val="0"/>
              </a:spcAft>
              <a:buSzPts val="1800"/>
              <a:buAutoNum type="romanUcPeriod"/>
            </a:pPr>
            <a:r>
              <a:rPr lang="en" sz="1800" b="1" dirty="0"/>
              <a:t>Introduction to Dongnam Logistics Ltd.</a:t>
            </a:r>
            <a:endParaRPr sz="1800" b="1" dirty="0"/>
          </a:p>
          <a:p>
            <a:pPr marL="914400" lvl="1" indent="-317500" rtl="0">
              <a:spcBef>
                <a:spcPts val="0"/>
              </a:spcBef>
              <a:spcAft>
                <a:spcPts val="0"/>
              </a:spcAft>
              <a:buSzPts val="1400"/>
              <a:buAutoNum type="alphaUcPeriod"/>
            </a:pPr>
            <a:r>
              <a:rPr lang="en" sz="1400" dirty="0"/>
              <a:t>Our Core Values</a:t>
            </a:r>
            <a:endParaRPr sz="1400" dirty="0"/>
          </a:p>
          <a:p>
            <a:pPr marL="914400" lvl="1" indent="-317500" rtl="0">
              <a:spcBef>
                <a:spcPts val="0"/>
              </a:spcBef>
              <a:spcAft>
                <a:spcPts val="0"/>
              </a:spcAft>
              <a:buSzPts val="1400"/>
              <a:buAutoNum type="alphaUcPeriod"/>
            </a:pPr>
            <a:r>
              <a:rPr lang="en" sz="1400" dirty="0"/>
              <a:t>Our Services</a:t>
            </a:r>
            <a:endParaRPr sz="1400" dirty="0"/>
          </a:p>
          <a:p>
            <a:pPr marL="914400" lvl="1" indent="-317500" rtl="0">
              <a:spcBef>
                <a:spcPts val="0"/>
              </a:spcBef>
              <a:spcAft>
                <a:spcPts val="0"/>
              </a:spcAft>
              <a:buSzPts val="1400"/>
              <a:buAutoNum type="alphaUcPeriod"/>
            </a:pPr>
            <a:r>
              <a:rPr lang="en" sz="1400" dirty="0"/>
              <a:t>Your Business Solutions</a:t>
            </a:r>
            <a:endParaRPr sz="1400" dirty="0"/>
          </a:p>
          <a:p>
            <a:pPr marL="914400" lvl="1" indent="-317500" rtl="0">
              <a:spcBef>
                <a:spcPts val="0"/>
              </a:spcBef>
              <a:spcAft>
                <a:spcPts val="0"/>
              </a:spcAft>
              <a:buSzPts val="1400"/>
              <a:buAutoNum type="alphaUcPeriod"/>
            </a:pPr>
            <a:r>
              <a:rPr lang="en" sz="1400" dirty="0"/>
              <a:t>Hub System Services</a:t>
            </a:r>
            <a:endParaRPr sz="1400" dirty="0"/>
          </a:p>
          <a:p>
            <a:pPr marL="457200" lvl="0" indent="-342900" rtl="0">
              <a:spcBef>
                <a:spcPts val="0"/>
              </a:spcBef>
              <a:spcAft>
                <a:spcPts val="0"/>
              </a:spcAft>
              <a:buSzPts val="1800"/>
              <a:buAutoNum type="romanUcPeriod"/>
            </a:pPr>
            <a:r>
              <a:rPr lang="en" sz="1800" b="1" dirty="0"/>
              <a:t>Dongnam Warehouses</a:t>
            </a:r>
            <a:endParaRPr sz="1800" b="1" dirty="0"/>
          </a:p>
          <a:p>
            <a:pPr marL="596900" lvl="1" indent="0" rtl="0">
              <a:spcBef>
                <a:spcPts val="0"/>
              </a:spcBef>
              <a:spcAft>
                <a:spcPts val="0"/>
              </a:spcAft>
              <a:buSzPts val="1400"/>
              <a:buNone/>
            </a:pPr>
            <a:r>
              <a:rPr lang="en" sz="1400" dirty="0"/>
              <a:t>HLC Warehouse</a:t>
            </a:r>
            <a:endParaRPr sz="1400" dirty="0"/>
          </a:p>
          <a:p>
            <a:pPr marL="457200" lvl="0" indent="-342900" rtl="0">
              <a:spcBef>
                <a:spcPts val="0"/>
              </a:spcBef>
              <a:spcAft>
                <a:spcPts val="0"/>
              </a:spcAft>
              <a:buSzPts val="1800"/>
              <a:buAutoNum type="romanUcPeriod"/>
            </a:pPr>
            <a:r>
              <a:rPr lang="en" sz="1800" b="1" dirty="0"/>
              <a:t>Contact Us</a:t>
            </a:r>
            <a:endParaRPr sz="1800" b="1" dirty="0"/>
          </a:p>
        </p:txBody>
      </p:sp>
      <p:pic>
        <p:nvPicPr>
          <p:cNvPr id="137" name="Google Shape;137;p14"/>
          <p:cNvPicPr preferRelativeResize="0"/>
          <p:nvPr/>
        </p:nvPicPr>
        <p:blipFill>
          <a:blip r:embed="rId3">
            <a:alphaModFix amt="45000"/>
          </a:blip>
          <a:stretch>
            <a:fillRect/>
          </a:stretch>
        </p:blipFill>
        <p:spPr>
          <a:xfrm>
            <a:off x="6178375" y="2571750"/>
            <a:ext cx="2152650" cy="2124075"/>
          </a:xfrm>
          <a:prstGeom prst="rect">
            <a:avLst/>
          </a:prstGeom>
          <a:noFill/>
          <a:ln>
            <a:noFill/>
          </a:ln>
        </p:spPr>
      </p:pic>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Shape 141"/>
        <p:cNvGrpSpPr/>
        <p:nvPr/>
      </p:nvGrpSpPr>
      <p:grpSpPr>
        <a:xfrm>
          <a:off x="0" y="0"/>
          <a:ext cx="0" cy="0"/>
          <a:chOff x="0" y="0"/>
          <a:chExt cx="0" cy="0"/>
        </a:xfrm>
      </p:grpSpPr>
      <p:sp>
        <p:nvSpPr>
          <p:cNvPr id="142" name="Google Shape;142;p15" descr="Background pointer shape in timeline graphic"/>
          <p:cNvSpPr/>
          <p:nvPr/>
        </p:nvSpPr>
        <p:spPr>
          <a:xfrm>
            <a:off x="348575" y="1895000"/>
            <a:ext cx="2956800" cy="999300"/>
          </a:xfrm>
          <a:prstGeom prst="chevron">
            <a:avLst>
              <a:gd name="adj" fmla="val 50000"/>
            </a:avLst>
          </a:prstGeom>
          <a:solidFill>
            <a:srgbClr val="4A86E8"/>
          </a:solidFill>
          <a:ln w="28575" cap="flat" cmpd="sng">
            <a:solidFill>
              <a:srgbClr val="0000FF"/>
            </a:solidFill>
            <a:prstDash val="solid"/>
            <a:round/>
            <a:headEnd type="none" w="sm" len="sm"/>
            <a:tailEnd type="none" w="sm" len="sm"/>
          </a:ln>
        </p:spPr>
        <p:txBody>
          <a:bodyPr spcFirstLastPara="1" wrap="square" lIns="121875" tIns="121875" rIns="121875" bIns="121875" anchor="ctr" anchorCtr="0">
            <a:noAutofit/>
          </a:bodyPr>
          <a:lstStyle/>
          <a:p>
            <a:pPr marL="0" marR="0" lvl="0" indent="0" algn="ctr" rtl="0">
              <a:lnSpc>
                <a:spcPct val="115000"/>
              </a:lnSpc>
              <a:spcBef>
                <a:spcPts val="0"/>
              </a:spcBef>
              <a:spcAft>
                <a:spcPts val="0"/>
              </a:spcAft>
              <a:buNone/>
            </a:pPr>
            <a:endParaRPr sz="1300" i="1">
              <a:latin typeface="Calibri"/>
              <a:ea typeface="Calibri"/>
              <a:cs typeface="Calibri"/>
              <a:sym typeface="Calibri"/>
            </a:endParaRPr>
          </a:p>
          <a:p>
            <a:pPr marL="0" marR="0" lvl="0" indent="0" algn="ctr" rtl="0">
              <a:lnSpc>
                <a:spcPct val="115000"/>
              </a:lnSpc>
              <a:spcBef>
                <a:spcPts val="0"/>
              </a:spcBef>
              <a:spcAft>
                <a:spcPts val="0"/>
              </a:spcAft>
              <a:buNone/>
            </a:pPr>
            <a:r>
              <a:rPr lang="en" sz="1300" i="1">
                <a:latin typeface="Calibri"/>
                <a:ea typeface="Calibri"/>
                <a:cs typeface="Calibri"/>
                <a:sym typeface="Calibri"/>
              </a:rPr>
              <a:t>Advanced technology to revolutionize your business.</a:t>
            </a:r>
            <a:endParaRPr sz="1300" i="1">
              <a:latin typeface="Calibri"/>
              <a:ea typeface="Calibri"/>
              <a:cs typeface="Calibri"/>
              <a:sym typeface="Calibri"/>
            </a:endParaRPr>
          </a:p>
          <a:p>
            <a:pPr marL="0" lvl="0" indent="0">
              <a:spcBef>
                <a:spcPts val="0"/>
              </a:spcBef>
              <a:spcAft>
                <a:spcPts val="0"/>
              </a:spcAft>
              <a:buNone/>
            </a:pPr>
            <a:endParaRPr/>
          </a:p>
        </p:txBody>
      </p:sp>
      <p:sp>
        <p:nvSpPr>
          <p:cNvPr id="143" name="Google Shape;143;p15" descr="Background pointer shape in timeline graphic"/>
          <p:cNvSpPr/>
          <p:nvPr/>
        </p:nvSpPr>
        <p:spPr>
          <a:xfrm>
            <a:off x="3114150" y="1911813"/>
            <a:ext cx="2956800" cy="999300"/>
          </a:xfrm>
          <a:prstGeom prst="chevron">
            <a:avLst>
              <a:gd name="adj" fmla="val 50000"/>
            </a:avLst>
          </a:prstGeom>
          <a:solidFill>
            <a:srgbClr val="4A86E8"/>
          </a:solidFill>
          <a:ln w="28575" cap="flat" cmpd="sng">
            <a:solidFill>
              <a:srgbClr val="0000FF"/>
            </a:solidFill>
            <a:prstDash val="solid"/>
            <a:round/>
            <a:headEnd type="none" w="sm" len="sm"/>
            <a:tailEnd type="none" w="sm" len="sm"/>
          </a:ln>
        </p:spPr>
        <p:txBody>
          <a:bodyPr spcFirstLastPara="1" wrap="square" lIns="121875" tIns="121875" rIns="121875" bIns="121875" anchor="ctr" anchorCtr="0">
            <a:noAutofit/>
          </a:bodyPr>
          <a:lstStyle/>
          <a:p>
            <a:pPr marL="0" marR="0" lvl="0" indent="0" algn="ctr" rtl="0">
              <a:lnSpc>
                <a:spcPct val="115000"/>
              </a:lnSpc>
              <a:spcBef>
                <a:spcPts val="0"/>
              </a:spcBef>
              <a:spcAft>
                <a:spcPts val="0"/>
              </a:spcAft>
              <a:buNone/>
            </a:pPr>
            <a:endParaRPr i="1">
              <a:latin typeface="Calibri"/>
              <a:ea typeface="Calibri"/>
              <a:cs typeface="Calibri"/>
              <a:sym typeface="Calibri"/>
            </a:endParaRPr>
          </a:p>
          <a:p>
            <a:pPr marL="0" marR="0" lvl="0" indent="0" algn="ctr" rtl="0">
              <a:lnSpc>
                <a:spcPct val="115000"/>
              </a:lnSpc>
              <a:spcBef>
                <a:spcPts val="0"/>
              </a:spcBef>
              <a:spcAft>
                <a:spcPts val="0"/>
              </a:spcAft>
              <a:buNone/>
            </a:pPr>
            <a:r>
              <a:rPr lang="en" i="1">
                <a:latin typeface="Calibri"/>
                <a:ea typeface="Calibri"/>
                <a:cs typeface="Calibri"/>
                <a:sym typeface="Calibri"/>
              </a:rPr>
              <a:t>Tailor made </a:t>
            </a:r>
            <a:r>
              <a:rPr lang="en" sz="1300" i="1">
                <a:latin typeface="Calibri"/>
                <a:ea typeface="Calibri"/>
                <a:cs typeface="Calibri"/>
                <a:sym typeface="Calibri"/>
              </a:rPr>
              <a:t>solutions</a:t>
            </a:r>
            <a:r>
              <a:rPr lang="en" i="1">
                <a:latin typeface="Calibri"/>
                <a:ea typeface="Calibri"/>
                <a:cs typeface="Calibri"/>
                <a:sym typeface="Calibri"/>
              </a:rPr>
              <a:t> for all situations.</a:t>
            </a:r>
            <a:endParaRPr i="1">
              <a:latin typeface="Calibri"/>
              <a:ea typeface="Calibri"/>
              <a:cs typeface="Calibri"/>
              <a:sym typeface="Calibri"/>
            </a:endParaRPr>
          </a:p>
          <a:p>
            <a:pPr marL="0" lvl="0" indent="0" rtl="0">
              <a:spcBef>
                <a:spcPts val="0"/>
              </a:spcBef>
              <a:spcAft>
                <a:spcPts val="0"/>
              </a:spcAft>
              <a:buNone/>
            </a:pPr>
            <a:endParaRPr/>
          </a:p>
        </p:txBody>
      </p:sp>
      <p:sp>
        <p:nvSpPr>
          <p:cNvPr id="144" name="Google Shape;144;p15" descr="Background pointer shape in timeline graphic"/>
          <p:cNvSpPr/>
          <p:nvPr/>
        </p:nvSpPr>
        <p:spPr>
          <a:xfrm>
            <a:off x="5838600" y="1895000"/>
            <a:ext cx="2956800" cy="999300"/>
          </a:xfrm>
          <a:prstGeom prst="chevron">
            <a:avLst>
              <a:gd name="adj" fmla="val 50000"/>
            </a:avLst>
          </a:prstGeom>
          <a:solidFill>
            <a:srgbClr val="4A86E8"/>
          </a:solidFill>
          <a:ln w="28575" cap="flat" cmpd="sng">
            <a:solidFill>
              <a:srgbClr val="0000FF"/>
            </a:solidFill>
            <a:prstDash val="solid"/>
            <a:round/>
            <a:headEnd type="none" w="sm" len="sm"/>
            <a:tailEnd type="none" w="sm" len="sm"/>
          </a:ln>
        </p:spPr>
        <p:txBody>
          <a:bodyPr spcFirstLastPara="1" wrap="square" lIns="121875" tIns="121875" rIns="121875" bIns="121875" anchor="ctr" anchorCtr="0">
            <a:noAutofit/>
          </a:bodyPr>
          <a:lstStyle/>
          <a:p>
            <a:pPr marL="0" lvl="0" indent="0" algn="ctr" rtl="0">
              <a:lnSpc>
                <a:spcPct val="115000"/>
              </a:lnSpc>
              <a:spcBef>
                <a:spcPts val="0"/>
              </a:spcBef>
              <a:spcAft>
                <a:spcPts val="0"/>
              </a:spcAft>
              <a:buNone/>
            </a:pPr>
            <a:endParaRPr i="1">
              <a:latin typeface="Calibri"/>
              <a:ea typeface="Calibri"/>
              <a:cs typeface="Calibri"/>
              <a:sym typeface="Calibri"/>
            </a:endParaRPr>
          </a:p>
          <a:p>
            <a:pPr marL="0" lvl="0" indent="0" algn="ctr" rtl="0">
              <a:lnSpc>
                <a:spcPct val="115000"/>
              </a:lnSpc>
              <a:spcBef>
                <a:spcPts val="0"/>
              </a:spcBef>
              <a:spcAft>
                <a:spcPts val="0"/>
              </a:spcAft>
              <a:buNone/>
            </a:pPr>
            <a:r>
              <a:rPr lang="en" i="1">
                <a:latin typeface="Calibri"/>
                <a:ea typeface="Calibri"/>
                <a:cs typeface="Calibri"/>
                <a:sym typeface="Calibri"/>
              </a:rPr>
              <a:t>Always one step ahead.</a:t>
            </a:r>
            <a:endParaRPr i="1">
              <a:latin typeface="Calibri"/>
              <a:ea typeface="Calibri"/>
              <a:cs typeface="Calibri"/>
              <a:sym typeface="Calibri"/>
            </a:endParaRPr>
          </a:p>
          <a:p>
            <a:pPr marL="0" lvl="0" indent="0" rtl="0">
              <a:spcBef>
                <a:spcPts val="0"/>
              </a:spcBef>
              <a:spcAft>
                <a:spcPts val="0"/>
              </a:spcAft>
              <a:buNone/>
            </a:pPr>
            <a:endParaRPr/>
          </a:p>
        </p:txBody>
      </p:sp>
      <p:sp>
        <p:nvSpPr>
          <p:cNvPr id="145" name="Google Shape;145;p15"/>
          <p:cNvSpPr txBox="1"/>
          <p:nvPr/>
        </p:nvSpPr>
        <p:spPr>
          <a:xfrm>
            <a:off x="587850" y="3744400"/>
            <a:ext cx="7968300" cy="844800"/>
          </a:xfrm>
          <a:prstGeom prst="rect">
            <a:avLst/>
          </a:prstGeom>
          <a:noFill/>
          <a:ln w="28575" cap="flat" cmpd="sng">
            <a:solidFill>
              <a:srgbClr val="000000"/>
            </a:solidFill>
            <a:prstDash val="solid"/>
            <a:round/>
            <a:headEnd type="none" w="sm" len="sm"/>
            <a:tailEnd type="none" w="sm" len="sm"/>
          </a:ln>
        </p:spPr>
        <p:txBody>
          <a:bodyPr spcFirstLastPara="1" wrap="square" lIns="91425" tIns="91425" rIns="91425" bIns="91425" anchor="t" anchorCtr="0">
            <a:noAutofit/>
          </a:bodyPr>
          <a:lstStyle/>
          <a:p>
            <a:pPr marL="0" lvl="0" indent="0">
              <a:lnSpc>
                <a:spcPct val="115000"/>
              </a:lnSpc>
              <a:spcBef>
                <a:spcPts val="0"/>
              </a:spcBef>
              <a:spcAft>
                <a:spcPts val="0"/>
              </a:spcAft>
              <a:buNone/>
            </a:pPr>
            <a:r>
              <a:rPr lang="en" i="1">
                <a:latin typeface="Trebuchet MS"/>
                <a:ea typeface="Trebuchet MS"/>
                <a:cs typeface="Trebuchet MS"/>
                <a:sym typeface="Trebuchet MS"/>
              </a:rPr>
              <a:t>Dongnam Logistics Ltd. is always prepared to handle your material’s management and product distribution functions. We provide opportunities for companies to focus on their areas of expertise while we provide all relevant logistic services.</a:t>
            </a:r>
            <a:endParaRPr i="1">
              <a:latin typeface="Trebuchet MS"/>
              <a:ea typeface="Trebuchet MS"/>
              <a:cs typeface="Trebuchet MS"/>
              <a:sym typeface="Trebuchet MS"/>
            </a:endParaRPr>
          </a:p>
        </p:txBody>
      </p:sp>
      <p:sp>
        <p:nvSpPr>
          <p:cNvPr id="146" name="Google Shape;146;p15"/>
          <p:cNvSpPr txBox="1"/>
          <p:nvPr/>
        </p:nvSpPr>
        <p:spPr>
          <a:xfrm>
            <a:off x="2134800" y="525125"/>
            <a:ext cx="4874400" cy="650700"/>
          </a:xfrm>
          <a:prstGeom prst="rect">
            <a:avLst/>
          </a:prstGeom>
          <a:noFill/>
          <a:ln>
            <a:noFill/>
          </a:ln>
        </p:spPr>
        <p:txBody>
          <a:bodyPr spcFirstLastPara="1" wrap="square" lIns="91425" tIns="91425" rIns="91425" bIns="91425" anchor="t" anchorCtr="0">
            <a:noAutofit/>
          </a:bodyPr>
          <a:lstStyle/>
          <a:p>
            <a:pPr marL="0" lvl="0" indent="0" algn="ctr">
              <a:spcBef>
                <a:spcPts val="0"/>
              </a:spcBef>
              <a:spcAft>
                <a:spcPts val="0"/>
              </a:spcAft>
              <a:buNone/>
            </a:pPr>
            <a:r>
              <a:rPr lang="en" sz="3000" b="1" u="sng">
                <a:latin typeface="Calibri"/>
                <a:ea typeface="Calibri"/>
                <a:cs typeface="Calibri"/>
                <a:sym typeface="Calibri"/>
              </a:rPr>
              <a:t>Our Core Values</a:t>
            </a:r>
            <a:endParaRPr sz="3000" b="1" u="sng">
              <a:latin typeface="Calibri"/>
              <a:ea typeface="Calibri"/>
              <a:cs typeface="Calibri"/>
              <a:sym typeface="Calibri"/>
            </a:endParaRP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Shape 150"/>
        <p:cNvGrpSpPr/>
        <p:nvPr/>
      </p:nvGrpSpPr>
      <p:grpSpPr>
        <a:xfrm>
          <a:off x="0" y="0"/>
          <a:ext cx="0" cy="0"/>
          <a:chOff x="0" y="0"/>
          <a:chExt cx="0" cy="0"/>
        </a:xfrm>
      </p:grpSpPr>
      <p:grpSp>
        <p:nvGrpSpPr>
          <p:cNvPr id="151" name="Google Shape;151;p16"/>
          <p:cNvGrpSpPr/>
          <p:nvPr/>
        </p:nvGrpSpPr>
        <p:grpSpPr>
          <a:xfrm>
            <a:off x="2720195" y="2133773"/>
            <a:ext cx="5704761" cy="440411"/>
            <a:chOff x="1593000" y="2322568"/>
            <a:chExt cx="5957975" cy="643500"/>
          </a:xfrm>
        </p:grpSpPr>
        <p:sp>
          <p:nvSpPr>
            <p:cNvPr id="152" name="Google Shape;152;p16"/>
            <p:cNvSpPr/>
            <p:nvPr/>
          </p:nvSpPr>
          <p:spPr>
            <a:xfrm>
              <a:off x="3728375" y="2322568"/>
              <a:ext cx="3822600" cy="643500"/>
            </a:xfrm>
            <a:prstGeom prst="rect">
              <a:avLst/>
            </a:prstGeom>
            <a:solidFill>
              <a:srgbClr val="EEEEEE"/>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53" name="Google Shape;153;p16"/>
            <p:cNvSpPr/>
            <p:nvPr/>
          </p:nvSpPr>
          <p:spPr>
            <a:xfrm flipH="1">
              <a:off x="2283025" y="2322575"/>
              <a:ext cx="1844400" cy="642600"/>
            </a:xfrm>
            <a:prstGeom prst="rect">
              <a:avLst/>
            </a:prstGeom>
            <a:solidFill>
              <a:srgbClr val="A72A1E"/>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54" name="Google Shape;154;p16"/>
            <p:cNvSpPr/>
            <p:nvPr/>
          </p:nvSpPr>
          <p:spPr>
            <a:xfrm rot="-5400000">
              <a:off x="3501574" y="1934671"/>
              <a:ext cx="643356" cy="1419149"/>
            </a:xfrm>
            <a:prstGeom prst="flowChartOffpageConnector">
              <a:avLst/>
            </a:prstGeom>
            <a:solidFill>
              <a:srgbClr val="A72A1E"/>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55" name="Google Shape;155;p16"/>
            <p:cNvSpPr/>
            <p:nvPr/>
          </p:nvSpPr>
          <p:spPr>
            <a:xfrm>
              <a:off x="2342625" y="2399951"/>
              <a:ext cx="1940700" cy="495900"/>
            </a:xfrm>
            <a:prstGeom prst="rect">
              <a:avLst/>
            </a:prstGeom>
            <a:noFill/>
            <a:ln>
              <a:noFill/>
            </a:ln>
          </p:spPr>
          <p:txBody>
            <a:bodyPr spcFirstLastPara="1" wrap="square" lIns="91425" tIns="91425" rIns="91425" bIns="91425" anchor="ctr" anchorCtr="0">
              <a:noAutofit/>
            </a:bodyPr>
            <a:lstStyle/>
            <a:p>
              <a:pPr marL="0" lvl="0" indent="0">
                <a:lnSpc>
                  <a:spcPct val="115000"/>
                </a:lnSpc>
                <a:spcBef>
                  <a:spcPts val="0"/>
                </a:spcBef>
                <a:spcAft>
                  <a:spcPts val="0"/>
                </a:spcAft>
                <a:buNone/>
              </a:pPr>
              <a:r>
                <a:rPr lang="en" sz="1000">
                  <a:solidFill>
                    <a:srgbClr val="FFFFFF"/>
                  </a:solidFill>
                  <a:latin typeface="Roboto Medium"/>
                  <a:ea typeface="Roboto Medium"/>
                  <a:cs typeface="Roboto Medium"/>
                  <a:sym typeface="Roboto Medium"/>
                </a:rPr>
                <a:t>Lorem ipsum dolor sit amet at nec at adipiscing</a:t>
              </a:r>
              <a:endParaRPr sz="1000">
                <a:solidFill>
                  <a:srgbClr val="FFFFFF"/>
                </a:solidFill>
                <a:latin typeface="Roboto"/>
                <a:ea typeface="Roboto"/>
                <a:cs typeface="Roboto"/>
                <a:sym typeface="Roboto"/>
              </a:endParaRPr>
            </a:p>
          </p:txBody>
        </p:sp>
        <p:sp>
          <p:nvSpPr>
            <p:cNvPr id="156" name="Google Shape;156;p16"/>
            <p:cNvSpPr/>
            <p:nvPr/>
          </p:nvSpPr>
          <p:spPr>
            <a:xfrm>
              <a:off x="1593000" y="2322568"/>
              <a:ext cx="690000" cy="642300"/>
            </a:xfrm>
            <a:prstGeom prst="rect">
              <a:avLst/>
            </a:prstGeom>
            <a:solidFill>
              <a:srgbClr val="B02C20"/>
            </a:solidFill>
            <a:ln>
              <a:noFill/>
            </a:ln>
            <a:effectLst>
              <a:outerShdw blurRad="71438" dist="28575" dir="2700000" algn="bl" rotWithShape="0">
                <a:srgbClr val="000000">
                  <a:alpha val="17000"/>
                </a:srgbClr>
              </a:outerShdw>
            </a:effectLst>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57" name="Google Shape;157;p16"/>
            <p:cNvSpPr/>
            <p:nvPr/>
          </p:nvSpPr>
          <p:spPr>
            <a:xfrm>
              <a:off x="1593000" y="2322575"/>
              <a:ext cx="690000" cy="642600"/>
            </a:xfrm>
            <a:prstGeom prst="rect">
              <a:avLst/>
            </a:prstGeom>
            <a:solidFill>
              <a:srgbClr val="BE2F22"/>
            </a:solidFill>
            <a:ln>
              <a:noFill/>
            </a:ln>
          </p:spPr>
          <p:txBody>
            <a:bodyPr spcFirstLastPara="1" wrap="square" lIns="91425" tIns="91425" rIns="91425" bIns="91425" anchor="ctr" anchorCtr="0">
              <a:noAutofit/>
            </a:bodyPr>
            <a:lstStyle/>
            <a:p>
              <a:pPr marL="0" lvl="0" indent="0" algn="ctr">
                <a:spcBef>
                  <a:spcPts val="0"/>
                </a:spcBef>
                <a:spcAft>
                  <a:spcPts val="0"/>
                </a:spcAft>
                <a:buNone/>
              </a:pPr>
              <a:r>
                <a:rPr lang="en" sz="2600">
                  <a:solidFill>
                    <a:srgbClr val="FFFFFF"/>
                  </a:solidFill>
                  <a:latin typeface="Roboto Thin"/>
                  <a:ea typeface="Roboto Thin"/>
                  <a:cs typeface="Roboto Thin"/>
                  <a:sym typeface="Roboto Thin"/>
                </a:rPr>
                <a:t>03</a:t>
              </a:r>
              <a:endParaRPr sz="2600">
                <a:solidFill>
                  <a:srgbClr val="FFFFFF"/>
                </a:solidFill>
                <a:latin typeface="Roboto Thin"/>
                <a:ea typeface="Roboto Thin"/>
                <a:cs typeface="Roboto Thin"/>
                <a:sym typeface="Roboto Thin"/>
              </a:endParaRPr>
            </a:p>
          </p:txBody>
        </p:sp>
        <p:sp>
          <p:nvSpPr>
            <p:cNvPr id="158" name="Google Shape;158;p16"/>
            <p:cNvSpPr/>
            <p:nvPr/>
          </p:nvSpPr>
          <p:spPr>
            <a:xfrm>
              <a:off x="4387850" y="2323750"/>
              <a:ext cx="2971200" cy="642300"/>
            </a:xfrm>
            <a:prstGeom prst="rect">
              <a:avLst/>
            </a:prstGeom>
            <a:noFill/>
            <a:ln>
              <a:noFill/>
            </a:ln>
          </p:spPr>
          <p:txBody>
            <a:bodyPr spcFirstLastPara="1" wrap="square" lIns="91425" tIns="91425" rIns="91425" bIns="91425" anchor="ctr" anchorCtr="0">
              <a:noAutofit/>
            </a:bodyPr>
            <a:lstStyle/>
            <a:p>
              <a:pPr marL="457200" lvl="0" indent="-279400">
                <a:lnSpc>
                  <a:spcPct val="115000"/>
                </a:lnSpc>
                <a:spcBef>
                  <a:spcPts val="0"/>
                </a:spcBef>
                <a:spcAft>
                  <a:spcPts val="0"/>
                </a:spcAft>
                <a:buClr>
                  <a:srgbClr val="A72A1E"/>
                </a:buClr>
                <a:buSzPts val="800"/>
                <a:buFont typeface="Roboto"/>
                <a:buChar char="●"/>
              </a:pPr>
              <a:r>
                <a:rPr lang="en" sz="800">
                  <a:solidFill>
                    <a:srgbClr val="A72A1E"/>
                  </a:solidFill>
                  <a:latin typeface="Roboto"/>
                  <a:ea typeface="Roboto"/>
                  <a:cs typeface="Roboto"/>
                  <a:sym typeface="Roboto"/>
                </a:rPr>
                <a:t>Donec risus dolor porta venenatis </a:t>
              </a:r>
              <a:endParaRPr sz="800">
                <a:solidFill>
                  <a:srgbClr val="A72A1E"/>
                </a:solidFill>
                <a:latin typeface="Roboto"/>
                <a:ea typeface="Roboto"/>
                <a:cs typeface="Roboto"/>
                <a:sym typeface="Roboto"/>
              </a:endParaRPr>
            </a:p>
            <a:p>
              <a:pPr marL="457200" lvl="0" indent="-279400">
                <a:lnSpc>
                  <a:spcPct val="115000"/>
                </a:lnSpc>
                <a:spcBef>
                  <a:spcPts val="0"/>
                </a:spcBef>
                <a:spcAft>
                  <a:spcPts val="0"/>
                </a:spcAft>
                <a:buClr>
                  <a:srgbClr val="A72A1E"/>
                </a:buClr>
                <a:buSzPts val="800"/>
                <a:buFont typeface="Roboto"/>
                <a:buChar char="●"/>
              </a:pPr>
              <a:r>
                <a:rPr lang="en" sz="800">
                  <a:solidFill>
                    <a:srgbClr val="A72A1E"/>
                  </a:solidFill>
                  <a:latin typeface="Roboto"/>
                  <a:ea typeface="Roboto"/>
                  <a:cs typeface="Roboto"/>
                  <a:sym typeface="Roboto"/>
                </a:rPr>
                <a:t>Pharetra luctus felis</a:t>
              </a:r>
              <a:endParaRPr sz="800">
                <a:solidFill>
                  <a:srgbClr val="A72A1E"/>
                </a:solidFill>
                <a:latin typeface="Roboto"/>
                <a:ea typeface="Roboto"/>
                <a:cs typeface="Roboto"/>
                <a:sym typeface="Roboto"/>
              </a:endParaRPr>
            </a:p>
            <a:p>
              <a:pPr marL="457200" lvl="0" indent="-279400">
                <a:lnSpc>
                  <a:spcPct val="115000"/>
                </a:lnSpc>
                <a:spcBef>
                  <a:spcPts val="0"/>
                </a:spcBef>
                <a:spcAft>
                  <a:spcPts val="0"/>
                </a:spcAft>
                <a:buClr>
                  <a:srgbClr val="A72A1E"/>
                </a:buClr>
                <a:buSzPts val="800"/>
                <a:buFont typeface="Roboto"/>
                <a:buChar char="●"/>
              </a:pPr>
              <a:r>
                <a:rPr lang="en" sz="800">
                  <a:solidFill>
                    <a:srgbClr val="A72A1E"/>
                  </a:solidFill>
                  <a:latin typeface="Roboto"/>
                  <a:ea typeface="Roboto"/>
                  <a:cs typeface="Roboto"/>
                  <a:sym typeface="Roboto"/>
                </a:rPr>
                <a:t>Proin in tellus felis volutpat </a:t>
              </a:r>
              <a:endParaRPr sz="800">
                <a:solidFill>
                  <a:srgbClr val="A72A1E"/>
                </a:solidFill>
                <a:latin typeface="Roboto"/>
                <a:ea typeface="Roboto"/>
                <a:cs typeface="Roboto"/>
                <a:sym typeface="Roboto"/>
              </a:endParaRPr>
            </a:p>
          </p:txBody>
        </p:sp>
      </p:grpSp>
      <p:grpSp>
        <p:nvGrpSpPr>
          <p:cNvPr id="159" name="Google Shape;159;p16"/>
          <p:cNvGrpSpPr/>
          <p:nvPr/>
        </p:nvGrpSpPr>
        <p:grpSpPr>
          <a:xfrm>
            <a:off x="2720195" y="1685402"/>
            <a:ext cx="5704761" cy="440411"/>
            <a:chOff x="1593000" y="2322568"/>
            <a:chExt cx="5957975" cy="643500"/>
          </a:xfrm>
        </p:grpSpPr>
        <p:sp>
          <p:nvSpPr>
            <p:cNvPr id="160" name="Google Shape;160;p16"/>
            <p:cNvSpPr/>
            <p:nvPr/>
          </p:nvSpPr>
          <p:spPr>
            <a:xfrm>
              <a:off x="3728375" y="2322568"/>
              <a:ext cx="3822600" cy="643500"/>
            </a:xfrm>
            <a:prstGeom prst="rect">
              <a:avLst/>
            </a:prstGeom>
            <a:solidFill>
              <a:srgbClr val="EEEEEE"/>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61" name="Google Shape;161;p16"/>
            <p:cNvSpPr/>
            <p:nvPr/>
          </p:nvSpPr>
          <p:spPr>
            <a:xfrm flipH="1">
              <a:off x="2283025" y="2322575"/>
              <a:ext cx="1844400" cy="642600"/>
            </a:xfrm>
            <a:prstGeom prst="rect">
              <a:avLst/>
            </a:prstGeom>
            <a:solidFill>
              <a:srgbClr val="A72A1E"/>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62" name="Google Shape;162;p16"/>
            <p:cNvSpPr/>
            <p:nvPr/>
          </p:nvSpPr>
          <p:spPr>
            <a:xfrm rot="-5400000">
              <a:off x="3501574" y="1934671"/>
              <a:ext cx="643356" cy="1419149"/>
            </a:xfrm>
            <a:prstGeom prst="flowChartOffpageConnector">
              <a:avLst/>
            </a:prstGeom>
            <a:solidFill>
              <a:srgbClr val="A72A1E"/>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63" name="Google Shape;163;p16"/>
            <p:cNvSpPr/>
            <p:nvPr/>
          </p:nvSpPr>
          <p:spPr>
            <a:xfrm>
              <a:off x="2342625" y="2399951"/>
              <a:ext cx="1940700" cy="495900"/>
            </a:xfrm>
            <a:prstGeom prst="rect">
              <a:avLst/>
            </a:prstGeom>
            <a:noFill/>
            <a:ln>
              <a:noFill/>
            </a:ln>
          </p:spPr>
          <p:txBody>
            <a:bodyPr spcFirstLastPara="1" wrap="square" lIns="91425" tIns="91425" rIns="91425" bIns="91425" anchor="ctr" anchorCtr="0">
              <a:noAutofit/>
            </a:bodyPr>
            <a:lstStyle/>
            <a:p>
              <a:pPr marL="0" lvl="0" indent="0">
                <a:lnSpc>
                  <a:spcPct val="115000"/>
                </a:lnSpc>
                <a:spcBef>
                  <a:spcPts val="0"/>
                </a:spcBef>
                <a:spcAft>
                  <a:spcPts val="0"/>
                </a:spcAft>
                <a:buNone/>
              </a:pPr>
              <a:r>
                <a:rPr lang="en" sz="1000">
                  <a:solidFill>
                    <a:srgbClr val="FFFFFF"/>
                  </a:solidFill>
                  <a:latin typeface="Roboto Medium"/>
                  <a:ea typeface="Roboto Medium"/>
                  <a:cs typeface="Roboto Medium"/>
                  <a:sym typeface="Roboto Medium"/>
                </a:rPr>
                <a:t>Lorem ipsum dolor sit amet at nec at adipiscing</a:t>
              </a:r>
              <a:endParaRPr sz="1000">
                <a:solidFill>
                  <a:srgbClr val="FFFFFF"/>
                </a:solidFill>
                <a:latin typeface="Roboto"/>
                <a:ea typeface="Roboto"/>
                <a:cs typeface="Roboto"/>
                <a:sym typeface="Roboto"/>
              </a:endParaRPr>
            </a:p>
          </p:txBody>
        </p:sp>
        <p:sp>
          <p:nvSpPr>
            <p:cNvPr id="164" name="Google Shape;164;p16"/>
            <p:cNvSpPr/>
            <p:nvPr/>
          </p:nvSpPr>
          <p:spPr>
            <a:xfrm>
              <a:off x="1593000" y="2322568"/>
              <a:ext cx="690000" cy="642300"/>
            </a:xfrm>
            <a:prstGeom prst="rect">
              <a:avLst/>
            </a:prstGeom>
            <a:solidFill>
              <a:srgbClr val="B02C20"/>
            </a:solidFill>
            <a:ln>
              <a:noFill/>
            </a:ln>
            <a:effectLst>
              <a:outerShdw blurRad="71438" dist="28575" dir="2700000" algn="bl" rotWithShape="0">
                <a:srgbClr val="000000">
                  <a:alpha val="17000"/>
                </a:srgbClr>
              </a:outerShdw>
            </a:effectLst>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65" name="Google Shape;165;p16"/>
            <p:cNvSpPr/>
            <p:nvPr/>
          </p:nvSpPr>
          <p:spPr>
            <a:xfrm>
              <a:off x="1593000" y="2322575"/>
              <a:ext cx="690000" cy="642600"/>
            </a:xfrm>
            <a:prstGeom prst="rect">
              <a:avLst/>
            </a:prstGeom>
            <a:solidFill>
              <a:srgbClr val="BE2F22"/>
            </a:solidFill>
            <a:ln>
              <a:noFill/>
            </a:ln>
          </p:spPr>
          <p:txBody>
            <a:bodyPr spcFirstLastPara="1" wrap="square" lIns="91425" tIns="91425" rIns="91425" bIns="91425" anchor="ctr" anchorCtr="0">
              <a:noAutofit/>
            </a:bodyPr>
            <a:lstStyle/>
            <a:p>
              <a:pPr marL="0" lvl="0" indent="0" algn="ctr">
                <a:spcBef>
                  <a:spcPts val="0"/>
                </a:spcBef>
                <a:spcAft>
                  <a:spcPts val="0"/>
                </a:spcAft>
                <a:buNone/>
              </a:pPr>
              <a:r>
                <a:rPr lang="en" sz="2600">
                  <a:solidFill>
                    <a:srgbClr val="FFFFFF"/>
                  </a:solidFill>
                  <a:latin typeface="Roboto Thin"/>
                  <a:ea typeface="Roboto Thin"/>
                  <a:cs typeface="Roboto Thin"/>
                  <a:sym typeface="Roboto Thin"/>
                </a:rPr>
                <a:t>02</a:t>
              </a:r>
              <a:endParaRPr sz="2600">
                <a:solidFill>
                  <a:srgbClr val="FFFFFF"/>
                </a:solidFill>
                <a:latin typeface="Roboto Thin"/>
                <a:ea typeface="Roboto Thin"/>
                <a:cs typeface="Roboto Thin"/>
                <a:sym typeface="Roboto Thin"/>
              </a:endParaRPr>
            </a:p>
          </p:txBody>
        </p:sp>
        <p:sp>
          <p:nvSpPr>
            <p:cNvPr id="166" name="Google Shape;166;p16"/>
            <p:cNvSpPr/>
            <p:nvPr/>
          </p:nvSpPr>
          <p:spPr>
            <a:xfrm>
              <a:off x="4387850" y="2323750"/>
              <a:ext cx="2971200" cy="642300"/>
            </a:xfrm>
            <a:prstGeom prst="rect">
              <a:avLst/>
            </a:prstGeom>
            <a:noFill/>
            <a:ln>
              <a:noFill/>
            </a:ln>
          </p:spPr>
          <p:txBody>
            <a:bodyPr spcFirstLastPara="1" wrap="square" lIns="91425" tIns="91425" rIns="91425" bIns="91425" anchor="ctr" anchorCtr="0">
              <a:noAutofit/>
            </a:bodyPr>
            <a:lstStyle/>
            <a:p>
              <a:pPr marL="457200" lvl="0" indent="-279400">
                <a:lnSpc>
                  <a:spcPct val="115000"/>
                </a:lnSpc>
                <a:spcBef>
                  <a:spcPts val="0"/>
                </a:spcBef>
                <a:spcAft>
                  <a:spcPts val="0"/>
                </a:spcAft>
                <a:buClr>
                  <a:srgbClr val="A72A1E"/>
                </a:buClr>
                <a:buSzPts val="800"/>
                <a:buFont typeface="Roboto"/>
                <a:buChar char="●"/>
              </a:pPr>
              <a:r>
                <a:rPr lang="en" sz="800">
                  <a:solidFill>
                    <a:srgbClr val="A72A1E"/>
                  </a:solidFill>
                  <a:latin typeface="Roboto"/>
                  <a:ea typeface="Roboto"/>
                  <a:cs typeface="Roboto"/>
                  <a:sym typeface="Roboto"/>
                </a:rPr>
                <a:t>Donec risus dolor porta venenatis </a:t>
              </a:r>
              <a:endParaRPr sz="800">
                <a:solidFill>
                  <a:srgbClr val="A72A1E"/>
                </a:solidFill>
                <a:latin typeface="Roboto"/>
                <a:ea typeface="Roboto"/>
                <a:cs typeface="Roboto"/>
                <a:sym typeface="Roboto"/>
              </a:endParaRPr>
            </a:p>
            <a:p>
              <a:pPr marL="457200" lvl="0" indent="-279400">
                <a:lnSpc>
                  <a:spcPct val="115000"/>
                </a:lnSpc>
                <a:spcBef>
                  <a:spcPts val="0"/>
                </a:spcBef>
                <a:spcAft>
                  <a:spcPts val="0"/>
                </a:spcAft>
                <a:buClr>
                  <a:srgbClr val="A72A1E"/>
                </a:buClr>
                <a:buSzPts val="800"/>
                <a:buFont typeface="Roboto"/>
                <a:buChar char="●"/>
              </a:pPr>
              <a:r>
                <a:rPr lang="en" sz="800">
                  <a:solidFill>
                    <a:srgbClr val="A72A1E"/>
                  </a:solidFill>
                  <a:latin typeface="Roboto"/>
                  <a:ea typeface="Roboto"/>
                  <a:cs typeface="Roboto"/>
                  <a:sym typeface="Roboto"/>
                </a:rPr>
                <a:t>Pharetra luctus felis</a:t>
              </a:r>
              <a:endParaRPr sz="800">
                <a:solidFill>
                  <a:srgbClr val="A72A1E"/>
                </a:solidFill>
                <a:latin typeface="Roboto"/>
                <a:ea typeface="Roboto"/>
                <a:cs typeface="Roboto"/>
                <a:sym typeface="Roboto"/>
              </a:endParaRPr>
            </a:p>
            <a:p>
              <a:pPr marL="457200" lvl="0" indent="-279400">
                <a:lnSpc>
                  <a:spcPct val="115000"/>
                </a:lnSpc>
                <a:spcBef>
                  <a:spcPts val="0"/>
                </a:spcBef>
                <a:spcAft>
                  <a:spcPts val="0"/>
                </a:spcAft>
                <a:buClr>
                  <a:srgbClr val="A72A1E"/>
                </a:buClr>
                <a:buSzPts val="800"/>
                <a:buFont typeface="Roboto"/>
                <a:buChar char="●"/>
              </a:pPr>
              <a:r>
                <a:rPr lang="en" sz="800">
                  <a:solidFill>
                    <a:srgbClr val="A72A1E"/>
                  </a:solidFill>
                  <a:latin typeface="Roboto"/>
                  <a:ea typeface="Roboto"/>
                  <a:cs typeface="Roboto"/>
                  <a:sym typeface="Roboto"/>
                </a:rPr>
                <a:t>Proin in tellus felis volutpat </a:t>
              </a:r>
              <a:endParaRPr sz="800">
                <a:solidFill>
                  <a:srgbClr val="A72A1E"/>
                </a:solidFill>
                <a:latin typeface="Roboto"/>
                <a:ea typeface="Roboto"/>
                <a:cs typeface="Roboto"/>
                <a:sym typeface="Roboto"/>
              </a:endParaRPr>
            </a:p>
          </p:txBody>
        </p:sp>
      </p:grpSp>
      <p:grpSp>
        <p:nvGrpSpPr>
          <p:cNvPr id="167" name="Google Shape;167;p16"/>
          <p:cNvGrpSpPr/>
          <p:nvPr/>
        </p:nvGrpSpPr>
        <p:grpSpPr>
          <a:xfrm>
            <a:off x="2720195" y="1237024"/>
            <a:ext cx="5704761" cy="440411"/>
            <a:chOff x="1593000" y="2322568"/>
            <a:chExt cx="5957975" cy="643500"/>
          </a:xfrm>
        </p:grpSpPr>
        <p:sp>
          <p:nvSpPr>
            <p:cNvPr id="168" name="Google Shape;168;p16"/>
            <p:cNvSpPr/>
            <p:nvPr/>
          </p:nvSpPr>
          <p:spPr>
            <a:xfrm>
              <a:off x="3728375" y="2322568"/>
              <a:ext cx="3822600" cy="643500"/>
            </a:xfrm>
            <a:prstGeom prst="rect">
              <a:avLst/>
            </a:prstGeom>
            <a:solidFill>
              <a:srgbClr val="EEEEEE"/>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69" name="Google Shape;169;p16"/>
            <p:cNvSpPr/>
            <p:nvPr/>
          </p:nvSpPr>
          <p:spPr>
            <a:xfrm flipH="1">
              <a:off x="2283025" y="2322575"/>
              <a:ext cx="1844400" cy="642600"/>
            </a:xfrm>
            <a:prstGeom prst="rect">
              <a:avLst/>
            </a:prstGeom>
            <a:solidFill>
              <a:srgbClr val="A72A1E"/>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70" name="Google Shape;170;p16"/>
            <p:cNvSpPr/>
            <p:nvPr/>
          </p:nvSpPr>
          <p:spPr>
            <a:xfrm rot="-5400000">
              <a:off x="3501574" y="1934671"/>
              <a:ext cx="643356" cy="1419149"/>
            </a:xfrm>
            <a:prstGeom prst="flowChartOffpageConnector">
              <a:avLst/>
            </a:prstGeom>
            <a:solidFill>
              <a:srgbClr val="A72A1E"/>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71" name="Google Shape;171;p16"/>
            <p:cNvSpPr/>
            <p:nvPr/>
          </p:nvSpPr>
          <p:spPr>
            <a:xfrm>
              <a:off x="2342625" y="2399951"/>
              <a:ext cx="1940700" cy="495900"/>
            </a:xfrm>
            <a:prstGeom prst="rect">
              <a:avLst/>
            </a:prstGeom>
            <a:noFill/>
            <a:ln>
              <a:noFill/>
            </a:ln>
          </p:spPr>
          <p:txBody>
            <a:bodyPr spcFirstLastPara="1" wrap="square" lIns="91425" tIns="91425" rIns="91425" bIns="91425" anchor="ctr" anchorCtr="0">
              <a:noAutofit/>
            </a:bodyPr>
            <a:lstStyle/>
            <a:p>
              <a:pPr marL="0" lvl="0" indent="0">
                <a:lnSpc>
                  <a:spcPct val="115000"/>
                </a:lnSpc>
                <a:spcBef>
                  <a:spcPts val="0"/>
                </a:spcBef>
                <a:spcAft>
                  <a:spcPts val="0"/>
                </a:spcAft>
                <a:buNone/>
              </a:pPr>
              <a:r>
                <a:rPr lang="en" sz="1000">
                  <a:solidFill>
                    <a:srgbClr val="FFFFFF"/>
                  </a:solidFill>
                  <a:latin typeface="Roboto Medium"/>
                  <a:ea typeface="Roboto Medium"/>
                  <a:cs typeface="Roboto Medium"/>
                  <a:sym typeface="Roboto Medium"/>
                </a:rPr>
                <a:t>Lorem ipsum dolor sit amet at nec at adipiscing</a:t>
              </a:r>
              <a:endParaRPr sz="1000">
                <a:solidFill>
                  <a:srgbClr val="FFFFFF"/>
                </a:solidFill>
                <a:latin typeface="Roboto"/>
                <a:ea typeface="Roboto"/>
                <a:cs typeface="Roboto"/>
                <a:sym typeface="Roboto"/>
              </a:endParaRPr>
            </a:p>
          </p:txBody>
        </p:sp>
        <p:sp>
          <p:nvSpPr>
            <p:cNvPr id="172" name="Google Shape;172;p16"/>
            <p:cNvSpPr/>
            <p:nvPr/>
          </p:nvSpPr>
          <p:spPr>
            <a:xfrm>
              <a:off x="1593000" y="2322568"/>
              <a:ext cx="690000" cy="642300"/>
            </a:xfrm>
            <a:prstGeom prst="rect">
              <a:avLst/>
            </a:prstGeom>
            <a:solidFill>
              <a:srgbClr val="B02C20"/>
            </a:solidFill>
            <a:ln>
              <a:noFill/>
            </a:ln>
            <a:effectLst>
              <a:outerShdw blurRad="71438" dist="28575" dir="2700000" algn="bl" rotWithShape="0">
                <a:srgbClr val="000000">
                  <a:alpha val="17000"/>
                </a:srgbClr>
              </a:outerShdw>
            </a:effectLst>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73" name="Google Shape;173;p16"/>
            <p:cNvSpPr/>
            <p:nvPr/>
          </p:nvSpPr>
          <p:spPr>
            <a:xfrm>
              <a:off x="1593000" y="2322575"/>
              <a:ext cx="690000" cy="642600"/>
            </a:xfrm>
            <a:prstGeom prst="rect">
              <a:avLst/>
            </a:prstGeom>
            <a:solidFill>
              <a:srgbClr val="BE2F22"/>
            </a:solidFill>
            <a:ln>
              <a:noFill/>
            </a:ln>
          </p:spPr>
          <p:txBody>
            <a:bodyPr spcFirstLastPara="1" wrap="square" lIns="91425" tIns="91425" rIns="91425" bIns="91425" anchor="ctr" anchorCtr="0">
              <a:noAutofit/>
            </a:bodyPr>
            <a:lstStyle/>
            <a:p>
              <a:pPr marL="0" lvl="0" indent="0" algn="ctr">
                <a:spcBef>
                  <a:spcPts val="0"/>
                </a:spcBef>
                <a:spcAft>
                  <a:spcPts val="0"/>
                </a:spcAft>
                <a:buNone/>
              </a:pPr>
              <a:r>
                <a:rPr lang="en" sz="2600">
                  <a:solidFill>
                    <a:srgbClr val="FFFFFF"/>
                  </a:solidFill>
                  <a:latin typeface="Roboto Thin"/>
                  <a:ea typeface="Roboto Thin"/>
                  <a:cs typeface="Roboto Thin"/>
                  <a:sym typeface="Roboto Thin"/>
                </a:rPr>
                <a:t>01</a:t>
              </a:r>
              <a:endParaRPr sz="2600">
                <a:solidFill>
                  <a:srgbClr val="FFFFFF"/>
                </a:solidFill>
                <a:latin typeface="Roboto Thin"/>
                <a:ea typeface="Roboto Thin"/>
                <a:cs typeface="Roboto Thin"/>
                <a:sym typeface="Roboto Thin"/>
              </a:endParaRPr>
            </a:p>
          </p:txBody>
        </p:sp>
        <p:sp>
          <p:nvSpPr>
            <p:cNvPr id="174" name="Google Shape;174;p16"/>
            <p:cNvSpPr/>
            <p:nvPr/>
          </p:nvSpPr>
          <p:spPr>
            <a:xfrm>
              <a:off x="4387850" y="2323750"/>
              <a:ext cx="2971200" cy="642300"/>
            </a:xfrm>
            <a:prstGeom prst="rect">
              <a:avLst/>
            </a:prstGeom>
            <a:noFill/>
            <a:ln>
              <a:noFill/>
            </a:ln>
          </p:spPr>
          <p:txBody>
            <a:bodyPr spcFirstLastPara="1" wrap="square" lIns="91425" tIns="91425" rIns="91425" bIns="91425" anchor="ctr" anchorCtr="0">
              <a:noAutofit/>
            </a:bodyPr>
            <a:lstStyle/>
            <a:p>
              <a:pPr marL="457200" lvl="0" indent="-279400">
                <a:lnSpc>
                  <a:spcPct val="115000"/>
                </a:lnSpc>
                <a:spcBef>
                  <a:spcPts val="0"/>
                </a:spcBef>
                <a:spcAft>
                  <a:spcPts val="0"/>
                </a:spcAft>
                <a:buClr>
                  <a:srgbClr val="A72A1E"/>
                </a:buClr>
                <a:buSzPts val="800"/>
                <a:buFont typeface="Roboto"/>
                <a:buChar char="●"/>
              </a:pPr>
              <a:r>
                <a:rPr lang="en" sz="800">
                  <a:solidFill>
                    <a:srgbClr val="A72A1E"/>
                  </a:solidFill>
                  <a:latin typeface="Roboto"/>
                  <a:ea typeface="Roboto"/>
                  <a:cs typeface="Roboto"/>
                  <a:sym typeface="Roboto"/>
                </a:rPr>
                <a:t>Donec risus dolor porta venenatis </a:t>
              </a:r>
              <a:endParaRPr sz="800">
                <a:solidFill>
                  <a:srgbClr val="A72A1E"/>
                </a:solidFill>
                <a:latin typeface="Roboto"/>
                <a:ea typeface="Roboto"/>
                <a:cs typeface="Roboto"/>
                <a:sym typeface="Roboto"/>
              </a:endParaRPr>
            </a:p>
            <a:p>
              <a:pPr marL="457200" lvl="0" indent="-279400">
                <a:lnSpc>
                  <a:spcPct val="115000"/>
                </a:lnSpc>
                <a:spcBef>
                  <a:spcPts val="0"/>
                </a:spcBef>
                <a:spcAft>
                  <a:spcPts val="0"/>
                </a:spcAft>
                <a:buClr>
                  <a:srgbClr val="A72A1E"/>
                </a:buClr>
                <a:buSzPts val="800"/>
                <a:buFont typeface="Roboto"/>
                <a:buChar char="●"/>
              </a:pPr>
              <a:r>
                <a:rPr lang="en" sz="800">
                  <a:solidFill>
                    <a:srgbClr val="A72A1E"/>
                  </a:solidFill>
                  <a:latin typeface="Roboto"/>
                  <a:ea typeface="Roboto"/>
                  <a:cs typeface="Roboto"/>
                  <a:sym typeface="Roboto"/>
                </a:rPr>
                <a:t>Pharetra luctus felis</a:t>
              </a:r>
              <a:endParaRPr sz="800">
                <a:solidFill>
                  <a:srgbClr val="A72A1E"/>
                </a:solidFill>
                <a:latin typeface="Roboto"/>
                <a:ea typeface="Roboto"/>
                <a:cs typeface="Roboto"/>
                <a:sym typeface="Roboto"/>
              </a:endParaRPr>
            </a:p>
            <a:p>
              <a:pPr marL="457200" lvl="0" indent="-279400">
                <a:lnSpc>
                  <a:spcPct val="115000"/>
                </a:lnSpc>
                <a:spcBef>
                  <a:spcPts val="0"/>
                </a:spcBef>
                <a:spcAft>
                  <a:spcPts val="0"/>
                </a:spcAft>
                <a:buClr>
                  <a:srgbClr val="A72A1E"/>
                </a:buClr>
                <a:buSzPts val="800"/>
                <a:buFont typeface="Roboto"/>
                <a:buChar char="●"/>
              </a:pPr>
              <a:r>
                <a:rPr lang="en" sz="800">
                  <a:solidFill>
                    <a:srgbClr val="A72A1E"/>
                  </a:solidFill>
                  <a:latin typeface="Roboto"/>
                  <a:ea typeface="Roboto"/>
                  <a:cs typeface="Roboto"/>
                  <a:sym typeface="Roboto"/>
                </a:rPr>
                <a:t>Proin in tellus felis volutpat </a:t>
              </a:r>
              <a:endParaRPr sz="800">
                <a:solidFill>
                  <a:srgbClr val="A72A1E"/>
                </a:solidFill>
                <a:latin typeface="Roboto"/>
                <a:ea typeface="Roboto"/>
                <a:cs typeface="Roboto"/>
                <a:sym typeface="Roboto"/>
              </a:endParaRPr>
            </a:p>
          </p:txBody>
        </p:sp>
      </p:grpSp>
      <p:grpSp>
        <p:nvGrpSpPr>
          <p:cNvPr id="175" name="Google Shape;175;p16"/>
          <p:cNvGrpSpPr/>
          <p:nvPr/>
        </p:nvGrpSpPr>
        <p:grpSpPr>
          <a:xfrm>
            <a:off x="2720183" y="3030013"/>
            <a:ext cx="5704761" cy="440411"/>
            <a:chOff x="1593000" y="2322568"/>
            <a:chExt cx="5957975" cy="643500"/>
          </a:xfrm>
        </p:grpSpPr>
        <p:sp>
          <p:nvSpPr>
            <p:cNvPr id="176" name="Google Shape;176;p16"/>
            <p:cNvSpPr/>
            <p:nvPr/>
          </p:nvSpPr>
          <p:spPr>
            <a:xfrm>
              <a:off x="3728375" y="2322568"/>
              <a:ext cx="3822600" cy="643500"/>
            </a:xfrm>
            <a:prstGeom prst="rect">
              <a:avLst/>
            </a:prstGeom>
            <a:solidFill>
              <a:srgbClr val="EEEEEE"/>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77" name="Google Shape;177;p16"/>
            <p:cNvSpPr/>
            <p:nvPr/>
          </p:nvSpPr>
          <p:spPr>
            <a:xfrm flipH="1">
              <a:off x="2283025" y="2322575"/>
              <a:ext cx="1844400" cy="642600"/>
            </a:xfrm>
            <a:prstGeom prst="rect">
              <a:avLst/>
            </a:prstGeom>
            <a:solidFill>
              <a:srgbClr val="A72A1E"/>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78" name="Google Shape;178;p16"/>
            <p:cNvSpPr/>
            <p:nvPr/>
          </p:nvSpPr>
          <p:spPr>
            <a:xfrm rot="-5400000">
              <a:off x="3501574" y="1934671"/>
              <a:ext cx="643356" cy="1419149"/>
            </a:xfrm>
            <a:prstGeom prst="flowChartOffpageConnector">
              <a:avLst/>
            </a:prstGeom>
            <a:solidFill>
              <a:srgbClr val="A72A1E"/>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79" name="Google Shape;179;p16"/>
            <p:cNvSpPr/>
            <p:nvPr/>
          </p:nvSpPr>
          <p:spPr>
            <a:xfrm>
              <a:off x="2342625" y="2399951"/>
              <a:ext cx="1940700" cy="495900"/>
            </a:xfrm>
            <a:prstGeom prst="rect">
              <a:avLst/>
            </a:prstGeom>
            <a:noFill/>
            <a:ln>
              <a:noFill/>
            </a:ln>
          </p:spPr>
          <p:txBody>
            <a:bodyPr spcFirstLastPara="1" wrap="square" lIns="91425" tIns="91425" rIns="91425" bIns="91425" anchor="ctr" anchorCtr="0">
              <a:noAutofit/>
            </a:bodyPr>
            <a:lstStyle/>
            <a:p>
              <a:pPr marL="0" lvl="0" indent="0">
                <a:lnSpc>
                  <a:spcPct val="115000"/>
                </a:lnSpc>
                <a:spcBef>
                  <a:spcPts val="0"/>
                </a:spcBef>
                <a:spcAft>
                  <a:spcPts val="0"/>
                </a:spcAft>
                <a:buNone/>
              </a:pPr>
              <a:r>
                <a:rPr lang="en" sz="1000">
                  <a:solidFill>
                    <a:srgbClr val="FFFFFF"/>
                  </a:solidFill>
                  <a:latin typeface="Roboto Medium"/>
                  <a:ea typeface="Roboto Medium"/>
                  <a:cs typeface="Roboto Medium"/>
                  <a:sym typeface="Roboto Medium"/>
                </a:rPr>
                <a:t>Inventory Control Service</a:t>
              </a:r>
              <a:endParaRPr sz="1000">
                <a:solidFill>
                  <a:srgbClr val="FFFFFF"/>
                </a:solidFill>
                <a:latin typeface="Roboto"/>
                <a:ea typeface="Roboto"/>
                <a:cs typeface="Roboto"/>
                <a:sym typeface="Roboto"/>
              </a:endParaRPr>
            </a:p>
          </p:txBody>
        </p:sp>
        <p:sp>
          <p:nvSpPr>
            <p:cNvPr id="180" name="Google Shape;180;p16"/>
            <p:cNvSpPr/>
            <p:nvPr/>
          </p:nvSpPr>
          <p:spPr>
            <a:xfrm>
              <a:off x="1593000" y="2322568"/>
              <a:ext cx="690000" cy="642300"/>
            </a:xfrm>
            <a:prstGeom prst="rect">
              <a:avLst/>
            </a:prstGeom>
            <a:solidFill>
              <a:srgbClr val="B02C20"/>
            </a:solidFill>
            <a:ln>
              <a:noFill/>
            </a:ln>
            <a:effectLst>
              <a:outerShdw blurRad="71438" dist="28575" dir="2700000" algn="bl" rotWithShape="0">
                <a:srgbClr val="000000">
                  <a:alpha val="17000"/>
                </a:srgbClr>
              </a:outerShdw>
            </a:effectLst>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81" name="Google Shape;181;p16"/>
            <p:cNvSpPr/>
            <p:nvPr/>
          </p:nvSpPr>
          <p:spPr>
            <a:xfrm>
              <a:off x="1593000" y="2322575"/>
              <a:ext cx="690000" cy="642600"/>
            </a:xfrm>
            <a:prstGeom prst="rect">
              <a:avLst/>
            </a:prstGeom>
            <a:solidFill>
              <a:srgbClr val="BE2F22"/>
            </a:solidFill>
            <a:ln>
              <a:noFill/>
            </a:ln>
          </p:spPr>
          <p:txBody>
            <a:bodyPr spcFirstLastPara="1" wrap="square" lIns="91425" tIns="91425" rIns="91425" bIns="91425" anchor="ctr" anchorCtr="0">
              <a:noAutofit/>
            </a:bodyPr>
            <a:lstStyle/>
            <a:p>
              <a:pPr marL="0" lvl="0" indent="0" algn="ctr">
                <a:spcBef>
                  <a:spcPts val="0"/>
                </a:spcBef>
                <a:spcAft>
                  <a:spcPts val="0"/>
                </a:spcAft>
                <a:buNone/>
              </a:pPr>
              <a:endParaRPr sz="2600">
                <a:solidFill>
                  <a:srgbClr val="FFFFFF"/>
                </a:solidFill>
                <a:latin typeface="Roboto Thin"/>
                <a:ea typeface="Roboto Thin"/>
                <a:cs typeface="Roboto Thin"/>
                <a:sym typeface="Roboto Thin"/>
              </a:endParaRPr>
            </a:p>
          </p:txBody>
        </p:sp>
        <p:sp>
          <p:nvSpPr>
            <p:cNvPr id="182" name="Google Shape;182;p16"/>
            <p:cNvSpPr/>
            <p:nvPr/>
          </p:nvSpPr>
          <p:spPr>
            <a:xfrm>
              <a:off x="4387850" y="2323750"/>
              <a:ext cx="2971200" cy="642300"/>
            </a:xfrm>
            <a:prstGeom prst="rect">
              <a:avLst/>
            </a:prstGeom>
            <a:noFill/>
            <a:ln>
              <a:noFill/>
            </a:ln>
          </p:spPr>
          <p:txBody>
            <a:bodyPr spcFirstLastPara="1" wrap="square" lIns="91425" tIns="91425" rIns="91425" bIns="91425" anchor="ctr" anchorCtr="0">
              <a:noAutofit/>
            </a:bodyPr>
            <a:lstStyle/>
            <a:p>
              <a:pPr marL="457200" lvl="0" indent="0">
                <a:lnSpc>
                  <a:spcPct val="115000"/>
                </a:lnSpc>
                <a:spcBef>
                  <a:spcPts val="0"/>
                </a:spcBef>
                <a:spcAft>
                  <a:spcPts val="0"/>
                </a:spcAft>
                <a:buNone/>
              </a:pPr>
              <a:r>
                <a:rPr lang="en" sz="1100">
                  <a:solidFill>
                    <a:srgbClr val="A72A1E"/>
                  </a:solidFill>
                  <a:latin typeface="Roboto"/>
                  <a:ea typeface="Roboto"/>
                  <a:cs typeface="Roboto"/>
                  <a:sym typeface="Roboto"/>
                </a:rPr>
                <a:t>Logistics Service Provider</a:t>
              </a:r>
              <a:endParaRPr sz="1100">
                <a:solidFill>
                  <a:srgbClr val="A72A1E"/>
                </a:solidFill>
                <a:latin typeface="Roboto"/>
                <a:ea typeface="Roboto"/>
                <a:cs typeface="Roboto"/>
                <a:sym typeface="Roboto"/>
              </a:endParaRPr>
            </a:p>
          </p:txBody>
        </p:sp>
      </p:grpSp>
      <p:grpSp>
        <p:nvGrpSpPr>
          <p:cNvPr id="183" name="Google Shape;183;p16"/>
          <p:cNvGrpSpPr/>
          <p:nvPr/>
        </p:nvGrpSpPr>
        <p:grpSpPr>
          <a:xfrm>
            <a:off x="2720183" y="2581813"/>
            <a:ext cx="5704761" cy="440411"/>
            <a:chOff x="1593000" y="2322568"/>
            <a:chExt cx="5957975" cy="643500"/>
          </a:xfrm>
        </p:grpSpPr>
        <p:sp>
          <p:nvSpPr>
            <p:cNvPr id="184" name="Google Shape;184;p16"/>
            <p:cNvSpPr/>
            <p:nvPr/>
          </p:nvSpPr>
          <p:spPr>
            <a:xfrm>
              <a:off x="3728375" y="2322568"/>
              <a:ext cx="3822600" cy="643500"/>
            </a:xfrm>
            <a:prstGeom prst="rect">
              <a:avLst/>
            </a:prstGeom>
            <a:solidFill>
              <a:srgbClr val="EEEEEE"/>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85" name="Google Shape;185;p16"/>
            <p:cNvSpPr/>
            <p:nvPr/>
          </p:nvSpPr>
          <p:spPr>
            <a:xfrm flipH="1">
              <a:off x="2283025" y="2322575"/>
              <a:ext cx="1844400" cy="642600"/>
            </a:xfrm>
            <a:prstGeom prst="rect">
              <a:avLst/>
            </a:prstGeom>
            <a:solidFill>
              <a:srgbClr val="A72A1E"/>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86" name="Google Shape;186;p16"/>
            <p:cNvSpPr/>
            <p:nvPr/>
          </p:nvSpPr>
          <p:spPr>
            <a:xfrm rot="-5400000">
              <a:off x="3501574" y="1934671"/>
              <a:ext cx="643356" cy="1419149"/>
            </a:xfrm>
            <a:prstGeom prst="flowChartOffpageConnector">
              <a:avLst/>
            </a:prstGeom>
            <a:solidFill>
              <a:srgbClr val="A72A1E"/>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87" name="Google Shape;187;p16"/>
            <p:cNvSpPr/>
            <p:nvPr/>
          </p:nvSpPr>
          <p:spPr>
            <a:xfrm>
              <a:off x="2342625" y="2399951"/>
              <a:ext cx="1940700" cy="495900"/>
            </a:xfrm>
            <a:prstGeom prst="rect">
              <a:avLst/>
            </a:prstGeom>
            <a:noFill/>
            <a:ln>
              <a:noFill/>
            </a:ln>
          </p:spPr>
          <p:txBody>
            <a:bodyPr spcFirstLastPara="1" wrap="square" lIns="91425" tIns="91425" rIns="91425" bIns="91425" anchor="ctr" anchorCtr="0">
              <a:noAutofit/>
            </a:bodyPr>
            <a:lstStyle/>
            <a:p>
              <a:pPr marL="0" lvl="0" indent="0">
                <a:lnSpc>
                  <a:spcPct val="115000"/>
                </a:lnSpc>
                <a:spcBef>
                  <a:spcPts val="0"/>
                </a:spcBef>
                <a:spcAft>
                  <a:spcPts val="0"/>
                </a:spcAft>
                <a:buNone/>
              </a:pPr>
              <a:r>
                <a:rPr lang="en" sz="1000">
                  <a:solidFill>
                    <a:srgbClr val="FFFFFF"/>
                  </a:solidFill>
                  <a:latin typeface="Roboto Medium"/>
                  <a:ea typeface="Roboto Medium"/>
                  <a:cs typeface="Roboto Medium"/>
                  <a:sym typeface="Roboto Medium"/>
                </a:rPr>
                <a:t>Distribution Service</a:t>
              </a:r>
              <a:endParaRPr sz="1000">
                <a:solidFill>
                  <a:srgbClr val="FFFFFF"/>
                </a:solidFill>
                <a:latin typeface="Roboto"/>
                <a:ea typeface="Roboto"/>
                <a:cs typeface="Roboto"/>
                <a:sym typeface="Roboto"/>
              </a:endParaRPr>
            </a:p>
          </p:txBody>
        </p:sp>
        <p:sp>
          <p:nvSpPr>
            <p:cNvPr id="188" name="Google Shape;188;p16"/>
            <p:cNvSpPr/>
            <p:nvPr/>
          </p:nvSpPr>
          <p:spPr>
            <a:xfrm>
              <a:off x="1593000" y="2322568"/>
              <a:ext cx="690000" cy="642300"/>
            </a:xfrm>
            <a:prstGeom prst="rect">
              <a:avLst/>
            </a:prstGeom>
            <a:solidFill>
              <a:srgbClr val="B02C20"/>
            </a:solidFill>
            <a:ln>
              <a:noFill/>
            </a:ln>
            <a:effectLst>
              <a:outerShdw blurRad="71438" dist="28575" dir="2700000" algn="bl" rotWithShape="0">
                <a:srgbClr val="000000">
                  <a:alpha val="17000"/>
                </a:srgbClr>
              </a:outerShdw>
            </a:effectLst>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89" name="Google Shape;189;p16"/>
            <p:cNvSpPr/>
            <p:nvPr/>
          </p:nvSpPr>
          <p:spPr>
            <a:xfrm>
              <a:off x="1593000" y="2322575"/>
              <a:ext cx="690000" cy="642600"/>
            </a:xfrm>
            <a:prstGeom prst="rect">
              <a:avLst/>
            </a:prstGeom>
            <a:solidFill>
              <a:srgbClr val="BE2F22"/>
            </a:solidFill>
            <a:ln>
              <a:noFill/>
            </a:ln>
          </p:spPr>
          <p:txBody>
            <a:bodyPr spcFirstLastPara="1" wrap="square" lIns="91425" tIns="91425" rIns="91425" bIns="91425" anchor="ctr" anchorCtr="0">
              <a:noAutofit/>
            </a:bodyPr>
            <a:lstStyle/>
            <a:p>
              <a:pPr marL="0" lvl="0" indent="0" algn="ctr">
                <a:spcBef>
                  <a:spcPts val="0"/>
                </a:spcBef>
                <a:spcAft>
                  <a:spcPts val="0"/>
                </a:spcAft>
                <a:buNone/>
              </a:pPr>
              <a:endParaRPr sz="2600">
                <a:solidFill>
                  <a:srgbClr val="FFFFFF"/>
                </a:solidFill>
                <a:latin typeface="Roboto Thin"/>
                <a:ea typeface="Roboto Thin"/>
                <a:cs typeface="Roboto Thin"/>
                <a:sym typeface="Roboto Thin"/>
              </a:endParaRPr>
            </a:p>
          </p:txBody>
        </p:sp>
        <p:sp>
          <p:nvSpPr>
            <p:cNvPr id="190" name="Google Shape;190;p16"/>
            <p:cNvSpPr/>
            <p:nvPr/>
          </p:nvSpPr>
          <p:spPr>
            <a:xfrm>
              <a:off x="4387850" y="2323750"/>
              <a:ext cx="2971200" cy="642300"/>
            </a:xfrm>
            <a:prstGeom prst="rect">
              <a:avLst/>
            </a:prstGeom>
            <a:noFill/>
            <a:ln>
              <a:noFill/>
            </a:ln>
          </p:spPr>
          <p:txBody>
            <a:bodyPr spcFirstLastPara="1" wrap="square" lIns="91425" tIns="91425" rIns="91425" bIns="91425" anchor="ctr" anchorCtr="0">
              <a:noAutofit/>
            </a:bodyPr>
            <a:lstStyle/>
            <a:p>
              <a:pPr marL="457200" lvl="0" indent="0">
                <a:lnSpc>
                  <a:spcPct val="115000"/>
                </a:lnSpc>
                <a:spcBef>
                  <a:spcPts val="0"/>
                </a:spcBef>
                <a:spcAft>
                  <a:spcPts val="0"/>
                </a:spcAft>
                <a:buNone/>
              </a:pPr>
              <a:r>
                <a:rPr lang="en" sz="1100">
                  <a:solidFill>
                    <a:srgbClr val="A72A1E"/>
                  </a:solidFill>
                  <a:latin typeface="Roboto"/>
                  <a:ea typeface="Roboto"/>
                  <a:cs typeface="Roboto"/>
                  <a:sym typeface="Roboto"/>
                </a:rPr>
                <a:t>Logistics Service Consultant</a:t>
              </a:r>
              <a:endParaRPr sz="1100">
                <a:solidFill>
                  <a:srgbClr val="A72A1E"/>
                </a:solidFill>
                <a:latin typeface="Roboto"/>
                <a:ea typeface="Roboto"/>
                <a:cs typeface="Roboto"/>
                <a:sym typeface="Roboto"/>
              </a:endParaRPr>
            </a:p>
          </p:txBody>
        </p:sp>
      </p:grpSp>
      <p:grpSp>
        <p:nvGrpSpPr>
          <p:cNvPr id="191" name="Google Shape;191;p16"/>
          <p:cNvGrpSpPr/>
          <p:nvPr/>
        </p:nvGrpSpPr>
        <p:grpSpPr>
          <a:xfrm>
            <a:off x="2720183" y="2133595"/>
            <a:ext cx="5704761" cy="440411"/>
            <a:chOff x="1593000" y="2322568"/>
            <a:chExt cx="5957975" cy="643500"/>
          </a:xfrm>
        </p:grpSpPr>
        <p:sp>
          <p:nvSpPr>
            <p:cNvPr id="192" name="Google Shape;192;p16"/>
            <p:cNvSpPr/>
            <p:nvPr/>
          </p:nvSpPr>
          <p:spPr>
            <a:xfrm>
              <a:off x="3728375" y="2322568"/>
              <a:ext cx="3822600" cy="643500"/>
            </a:xfrm>
            <a:prstGeom prst="rect">
              <a:avLst/>
            </a:prstGeom>
            <a:solidFill>
              <a:srgbClr val="EEEEEE"/>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93" name="Google Shape;193;p16"/>
            <p:cNvSpPr/>
            <p:nvPr/>
          </p:nvSpPr>
          <p:spPr>
            <a:xfrm flipH="1">
              <a:off x="2283025" y="2322575"/>
              <a:ext cx="1844400" cy="642600"/>
            </a:xfrm>
            <a:prstGeom prst="rect">
              <a:avLst/>
            </a:prstGeom>
            <a:solidFill>
              <a:srgbClr val="A72A1E"/>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94" name="Google Shape;194;p16"/>
            <p:cNvSpPr/>
            <p:nvPr/>
          </p:nvSpPr>
          <p:spPr>
            <a:xfrm rot="-5400000">
              <a:off x="3501574" y="1934671"/>
              <a:ext cx="643356" cy="1419149"/>
            </a:xfrm>
            <a:prstGeom prst="flowChartOffpageConnector">
              <a:avLst/>
            </a:prstGeom>
            <a:solidFill>
              <a:srgbClr val="A72A1E"/>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95" name="Google Shape;195;p16"/>
            <p:cNvSpPr/>
            <p:nvPr/>
          </p:nvSpPr>
          <p:spPr>
            <a:xfrm>
              <a:off x="2342625" y="2399951"/>
              <a:ext cx="1940700" cy="495900"/>
            </a:xfrm>
            <a:prstGeom prst="rect">
              <a:avLst/>
            </a:prstGeom>
            <a:noFill/>
            <a:ln>
              <a:noFill/>
            </a:ln>
          </p:spPr>
          <p:txBody>
            <a:bodyPr spcFirstLastPara="1" wrap="square" lIns="91425" tIns="91425" rIns="91425" bIns="91425" anchor="ctr" anchorCtr="0">
              <a:noAutofit/>
            </a:bodyPr>
            <a:lstStyle/>
            <a:p>
              <a:pPr marL="0" lvl="0" indent="0">
                <a:lnSpc>
                  <a:spcPct val="115000"/>
                </a:lnSpc>
                <a:spcBef>
                  <a:spcPts val="0"/>
                </a:spcBef>
                <a:spcAft>
                  <a:spcPts val="0"/>
                </a:spcAft>
                <a:buNone/>
              </a:pPr>
              <a:r>
                <a:rPr lang="en" sz="1000">
                  <a:solidFill>
                    <a:srgbClr val="FFFFFF"/>
                  </a:solidFill>
                  <a:latin typeface="Roboto Medium"/>
                  <a:ea typeface="Roboto Medium"/>
                  <a:cs typeface="Roboto Medium"/>
                  <a:sym typeface="Roboto Medium"/>
                </a:rPr>
                <a:t>Warehousing Service</a:t>
              </a:r>
              <a:endParaRPr sz="1000">
                <a:solidFill>
                  <a:srgbClr val="FFFFFF"/>
                </a:solidFill>
                <a:latin typeface="Roboto"/>
                <a:ea typeface="Roboto"/>
                <a:cs typeface="Roboto"/>
                <a:sym typeface="Roboto"/>
              </a:endParaRPr>
            </a:p>
          </p:txBody>
        </p:sp>
        <p:sp>
          <p:nvSpPr>
            <p:cNvPr id="196" name="Google Shape;196;p16"/>
            <p:cNvSpPr/>
            <p:nvPr/>
          </p:nvSpPr>
          <p:spPr>
            <a:xfrm>
              <a:off x="1593000" y="2322568"/>
              <a:ext cx="690000" cy="642300"/>
            </a:xfrm>
            <a:prstGeom prst="rect">
              <a:avLst/>
            </a:prstGeom>
            <a:solidFill>
              <a:srgbClr val="B02C20"/>
            </a:solidFill>
            <a:ln>
              <a:noFill/>
            </a:ln>
            <a:effectLst>
              <a:outerShdw blurRad="71438" dist="28575" dir="2700000" algn="bl" rotWithShape="0">
                <a:srgbClr val="000000">
                  <a:alpha val="17000"/>
                </a:srgbClr>
              </a:outerShdw>
            </a:effectLst>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197" name="Google Shape;197;p16"/>
            <p:cNvSpPr/>
            <p:nvPr/>
          </p:nvSpPr>
          <p:spPr>
            <a:xfrm>
              <a:off x="1593000" y="2322575"/>
              <a:ext cx="690000" cy="642600"/>
            </a:xfrm>
            <a:prstGeom prst="rect">
              <a:avLst/>
            </a:prstGeom>
            <a:solidFill>
              <a:srgbClr val="BE2F22"/>
            </a:solidFill>
            <a:ln>
              <a:noFill/>
            </a:ln>
          </p:spPr>
          <p:txBody>
            <a:bodyPr spcFirstLastPara="1" wrap="square" lIns="91425" tIns="91425" rIns="91425" bIns="91425" anchor="ctr" anchorCtr="0">
              <a:noAutofit/>
            </a:bodyPr>
            <a:lstStyle/>
            <a:p>
              <a:pPr marL="0" lvl="0" indent="0" algn="ctr">
                <a:spcBef>
                  <a:spcPts val="0"/>
                </a:spcBef>
                <a:spcAft>
                  <a:spcPts val="0"/>
                </a:spcAft>
                <a:buNone/>
              </a:pPr>
              <a:endParaRPr sz="2600">
                <a:solidFill>
                  <a:srgbClr val="FFFFFF"/>
                </a:solidFill>
                <a:latin typeface="Roboto Thin"/>
                <a:ea typeface="Roboto Thin"/>
                <a:cs typeface="Roboto Thin"/>
                <a:sym typeface="Roboto Thin"/>
              </a:endParaRPr>
            </a:p>
          </p:txBody>
        </p:sp>
        <p:sp>
          <p:nvSpPr>
            <p:cNvPr id="198" name="Google Shape;198;p16"/>
            <p:cNvSpPr/>
            <p:nvPr/>
          </p:nvSpPr>
          <p:spPr>
            <a:xfrm>
              <a:off x="4387850" y="2323750"/>
              <a:ext cx="2971200" cy="642300"/>
            </a:xfrm>
            <a:prstGeom prst="rect">
              <a:avLst/>
            </a:prstGeom>
            <a:noFill/>
            <a:ln>
              <a:noFill/>
            </a:ln>
          </p:spPr>
          <p:txBody>
            <a:bodyPr spcFirstLastPara="1" wrap="square" lIns="91425" tIns="91425" rIns="91425" bIns="91425" anchor="ctr" anchorCtr="0">
              <a:noAutofit/>
            </a:bodyPr>
            <a:lstStyle/>
            <a:p>
              <a:pPr marL="457200" lvl="0" indent="0">
                <a:lnSpc>
                  <a:spcPct val="115000"/>
                </a:lnSpc>
                <a:spcBef>
                  <a:spcPts val="0"/>
                </a:spcBef>
                <a:spcAft>
                  <a:spcPts val="0"/>
                </a:spcAft>
                <a:buNone/>
              </a:pPr>
              <a:r>
                <a:rPr lang="en" sz="1100">
                  <a:solidFill>
                    <a:srgbClr val="A72A1E"/>
                  </a:solidFill>
                  <a:latin typeface="Roboto"/>
                  <a:ea typeface="Roboto"/>
                  <a:cs typeface="Roboto"/>
                  <a:sym typeface="Roboto"/>
                </a:rPr>
                <a:t>Supply Chain Management</a:t>
              </a:r>
              <a:endParaRPr sz="1100">
                <a:solidFill>
                  <a:srgbClr val="A72A1E"/>
                </a:solidFill>
                <a:latin typeface="Roboto"/>
                <a:ea typeface="Roboto"/>
                <a:cs typeface="Roboto"/>
                <a:sym typeface="Roboto"/>
              </a:endParaRPr>
            </a:p>
          </p:txBody>
        </p:sp>
      </p:grpSp>
      <p:grpSp>
        <p:nvGrpSpPr>
          <p:cNvPr id="199" name="Google Shape;199;p16"/>
          <p:cNvGrpSpPr/>
          <p:nvPr/>
        </p:nvGrpSpPr>
        <p:grpSpPr>
          <a:xfrm>
            <a:off x="2720183" y="1685401"/>
            <a:ext cx="5704761" cy="440411"/>
            <a:chOff x="1593000" y="2322568"/>
            <a:chExt cx="5957975" cy="643500"/>
          </a:xfrm>
        </p:grpSpPr>
        <p:sp>
          <p:nvSpPr>
            <p:cNvPr id="200" name="Google Shape;200;p16"/>
            <p:cNvSpPr/>
            <p:nvPr/>
          </p:nvSpPr>
          <p:spPr>
            <a:xfrm>
              <a:off x="3728375" y="2322568"/>
              <a:ext cx="3822600" cy="643500"/>
            </a:xfrm>
            <a:prstGeom prst="rect">
              <a:avLst/>
            </a:prstGeom>
            <a:solidFill>
              <a:srgbClr val="EEEEEE"/>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201" name="Google Shape;201;p16"/>
            <p:cNvSpPr/>
            <p:nvPr/>
          </p:nvSpPr>
          <p:spPr>
            <a:xfrm flipH="1">
              <a:off x="2283025" y="2322575"/>
              <a:ext cx="1844400" cy="642600"/>
            </a:xfrm>
            <a:prstGeom prst="rect">
              <a:avLst/>
            </a:prstGeom>
            <a:solidFill>
              <a:srgbClr val="A72A1E"/>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202" name="Google Shape;202;p16"/>
            <p:cNvSpPr/>
            <p:nvPr/>
          </p:nvSpPr>
          <p:spPr>
            <a:xfrm rot="-5400000">
              <a:off x="3501574" y="1934671"/>
              <a:ext cx="643356" cy="1419149"/>
            </a:xfrm>
            <a:prstGeom prst="flowChartOffpageConnector">
              <a:avLst/>
            </a:prstGeom>
            <a:solidFill>
              <a:srgbClr val="A72A1E"/>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203" name="Google Shape;203;p16"/>
            <p:cNvSpPr/>
            <p:nvPr/>
          </p:nvSpPr>
          <p:spPr>
            <a:xfrm>
              <a:off x="2342625" y="2399951"/>
              <a:ext cx="1940700" cy="495900"/>
            </a:xfrm>
            <a:prstGeom prst="rect">
              <a:avLst/>
            </a:prstGeom>
            <a:noFill/>
            <a:ln>
              <a:noFill/>
            </a:ln>
          </p:spPr>
          <p:txBody>
            <a:bodyPr spcFirstLastPara="1" wrap="square" lIns="91425" tIns="91425" rIns="91425" bIns="91425" anchor="ctr" anchorCtr="0">
              <a:noAutofit/>
            </a:bodyPr>
            <a:lstStyle/>
            <a:p>
              <a:pPr marL="0" lvl="0" indent="0">
                <a:lnSpc>
                  <a:spcPct val="115000"/>
                </a:lnSpc>
                <a:spcBef>
                  <a:spcPts val="0"/>
                </a:spcBef>
                <a:spcAft>
                  <a:spcPts val="0"/>
                </a:spcAft>
                <a:buNone/>
              </a:pPr>
              <a:r>
                <a:rPr lang="en" sz="1000">
                  <a:solidFill>
                    <a:srgbClr val="FFFFFF"/>
                  </a:solidFill>
                  <a:latin typeface="Roboto Medium"/>
                  <a:ea typeface="Roboto Medium"/>
                  <a:cs typeface="Roboto Medium"/>
                  <a:sym typeface="Roboto Medium"/>
                </a:rPr>
                <a:t>Sea Freight Forwarding</a:t>
              </a:r>
              <a:endParaRPr sz="1000">
                <a:solidFill>
                  <a:srgbClr val="FFFFFF"/>
                </a:solidFill>
                <a:latin typeface="Roboto"/>
                <a:ea typeface="Roboto"/>
                <a:cs typeface="Roboto"/>
                <a:sym typeface="Roboto"/>
              </a:endParaRPr>
            </a:p>
          </p:txBody>
        </p:sp>
        <p:sp>
          <p:nvSpPr>
            <p:cNvPr id="204" name="Google Shape;204;p16"/>
            <p:cNvSpPr/>
            <p:nvPr/>
          </p:nvSpPr>
          <p:spPr>
            <a:xfrm>
              <a:off x="1593000" y="2322568"/>
              <a:ext cx="690000" cy="642300"/>
            </a:xfrm>
            <a:prstGeom prst="rect">
              <a:avLst/>
            </a:prstGeom>
            <a:solidFill>
              <a:srgbClr val="B02C20"/>
            </a:solidFill>
            <a:ln>
              <a:noFill/>
            </a:ln>
            <a:effectLst>
              <a:outerShdw blurRad="71438" dist="28575" dir="2700000" algn="bl" rotWithShape="0">
                <a:srgbClr val="000000">
                  <a:alpha val="17000"/>
                </a:srgbClr>
              </a:outerShdw>
            </a:effectLst>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205" name="Google Shape;205;p16"/>
            <p:cNvSpPr/>
            <p:nvPr/>
          </p:nvSpPr>
          <p:spPr>
            <a:xfrm>
              <a:off x="1593000" y="2322575"/>
              <a:ext cx="690000" cy="642600"/>
            </a:xfrm>
            <a:prstGeom prst="rect">
              <a:avLst/>
            </a:prstGeom>
            <a:solidFill>
              <a:srgbClr val="BE2F22"/>
            </a:solidFill>
            <a:ln>
              <a:noFill/>
            </a:ln>
          </p:spPr>
          <p:txBody>
            <a:bodyPr spcFirstLastPara="1" wrap="square" lIns="91425" tIns="91425" rIns="91425" bIns="91425" anchor="ctr" anchorCtr="0">
              <a:noAutofit/>
            </a:bodyPr>
            <a:lstStyle/>
            <a:p>
              <a:pPr marL="0" lvl="0" indent="0" algn="ctr">
                <a:spcBef>
                  <a:spcPts val="0"/>
                </a:spcBef>
                <a:spcAft>
                  <a:spcPts val="0"/>
                </a:spcAft>
                <a:buNone/>
              </a:pPr>
              <a:endParaRPr sz="2600">
                <a:solidFill>
                  <a:srgbClr val="FFFFFF"/>
                </a:solidFill>
                <a:latin typeface="Roboto Thin"/>
                <a:ea typeface="Roboto Thin"/>
                <a:cs typeface="Roboto Thin"/>
                <a:sym typeface="Roboto Thin"/>
              </a:endParaRPr>
            </a:p>
          </p:txBody>
        </p:sp>
        <p:sp>
          <p:nvSpPr>
            <p:cNvPr id="206" name="Google Shape;206;p16"/>
            <p:cNvSpPr/>
            <p:nvPr/>
          </p:nvSpPr>
          <p:spPr>
            <a:xfrm>
              <a:off x="4387850" y="2323750"/>
              <a:ext cx="2971200" cy="642300"/>
            </a:xfrm>
            <a:prstGeom prst="rect">
              <a:avLst/>
            </a:prstGeom>
            <a:noFill/>
            <a:ln>
              <a:noFill/>
            </a:ln>
          </p:spPr>
          <p:txBody>
            <a:bodyPr spcFirstLastPara="1" wrap="square" lIns="91425" tIns="91425" rIns="91425" bIns="91425" anchor="ctr" anchorCtr="0">
              <a:noAutofit/>
            </a:bodyPr>
            <a:lstStyle/>
            <a:p>
              <a:pPr marL="457200" lvl="0" indent="0">
                <a:lnSpc>
                  <a:spcPct val="115000"/>
                </a:lnSpc>
                <a:spcBef>
                  <a:spcPts val="0"/>
                </a:spcBef>
                <a:spcAft>
                  <a:spcPts val="0"/>
                </a:spcAft>
                <a:buNone/>
              </a:pPr>
              <a:r>
                <a:rPr lang="en" sz="1100">
                  <a:solidFill>
                    <a:srgbClr val="A72A1E"/>
                  </a:solidFill>
                  <a:latin typeface="Roboto"/>
                  <a:ea typeface="Roboto"/>
                  <a:cs typeface="Roboto"/>
                  <a:sym typeface="Roboto"/>
                </a:rPr>
                <a:t>Daily China Trucking Service</a:t>
              </a:r>
              <a:endParaRPr sz="1100">
                <a:solidFill>
                  <a:srgbClr val="A72A1E"/>
                </a:solidFill>
                <a:latin typeface="Roboto"/>
                <a:ea typeface="Roboto"/>
                <a:cs typeface="Roboto"/>
                <a:sym typeface="Roboto"/>
              </a:endParaRPr>
            </a:p>
          </p:txBody>
        </p:sp>
      </p:grpSp>
      <p:grpSp>
        <p:nvGrpSpPr>
          <p:cNvPr id="207" name="Google Shape;207;p16"/>
          <p:cNvGrpSpPr/>
          <p:nvPr/>
        </p:nvGrpSpPr>
        <p:grpSpPr>
          <a:xfrm>
            <a:off x="2720183" y="1237196"/>
            <a:ext cx="5704761" cy="440411"/>
            <a:chOff x="1593000" y="2322568"/>
            <a:chExt cx="5957975" cy="643500"/>
          </a:xfrm>
        </p:grpSpPr>
        <p:sp>
          <p:nvSpPr>
            <p:cNvPr id="208" name="Google Shape;208;p16"/>
            <p:cNvSpPr/>
            <p:nvPr/>
          </p:nvSpPr>
          <p:spPr>
            <a:xfrm>
              <a:off x="3728375" y="2322568"/>
              <a:ext cx="3822600" cy="643500"/>
            </a:xfrm>
            <a:prstGeom prst="rect">
              <a:avLst/>
            </a:prstGeom>
            <a:solidFill>
              <a:srgbClr val="EEEEEE"/>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209" name="Google Shape;209;p16"/>
            <p:cNvSpPr/>
            <p:nvPr/>
          </p:nvSpPr>
          <p:spPr>
            <a:xfrm flipH="1">
              <a:off x="2283025" y="2322575"/>
              <a:ext cx="1844400" cy="642600"/>
            </a:xfrm>
            <a:prstGeom prst="rect">
              <a:avLst/>
            </a:prstGeom>
            <a:solidFill>
              <a:srgbClr val="A72A1E"/>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210" name="Google Shape;210;p16"/>
            <p:cNvSpPr/>
            <p:nvPr/>
          </p:nvSpPr>
          <p:spPr>
            <a:xfrm rot="-5400000">
              <a:off x="3501574" y="1934671"/>
              <a:ext cx="643356" cy="1419149"/>
            </a:xfrm>
            <a:prstGeom prst="flowChartOffpageConnector">
              <a:avLst/>
            </a:prstGeom>
            <a:solidFill>
              <a:srgbClr val="A72A1E"/>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211" name="Google Shape;211;p16"/>
            <p:cNvSpPr/>
            <p:nvPr/>
          </p:nvSpPr>
          <p:spPr>
            <a:xfrm>
              <a:off x="2342625" y="2399951"/>
              <a:ext cx="1940700" cy="495900"/>
            </a:xfrm>
            <a:prstGeom prst="rect">
              <a:avLst/>
            </a:prstGeom>
            <a:noFill/>
            <a:ln>
              <a:noFill/>
            </a:ln>
          </p:spPr>
          <p:txBody>
            <a:bodyPr spcFirstLastPara="1" wrap="square" lIns="91425" tIns="91425" rIns="91425" bIns="91425" anchor="ctr" anchorCtr="0">
              <a:noAutofit/>
            </a:bodyPr>
            <a:lstStyle/>
            <a:p>
              <a:pPr marL="0" lvl="0" indent="0">
                <a:lnSpc>
                  <a:spcPct val="115000"/>
                </a:lnSpc>
                <a:spcBef>
                  <a:spcPts val="0"/>
                </a:spcBef>
                <a:spcAft>
                  <a:spcPts val="0"/>
                </a:spcAft>
                <a:buNone/>
              </a:pPr>
              <a:r>
                <a:rPr lang="en" sz="1000">
                  <a:solidFill>
                    <a:srgbClr val="FFFFFF"/>
                  </a:solidFill>
                  <a:latin typeface="Roboto Medium"/>
                  <a:ea typeface="Roboto Medium"/>
                  <a:cs typeface="Roboto Medium"/>
                  <a:sym typeface="Roboto Medium"/>
                </a:rPr>
                <a:t>Air Freight Forwarding</a:t>
              </a:r>
              <a:endParaRPr sz="1000">
                <a:solidFill>
                  <a:srgbClr val="FFFFFF"/>
                </a:solidFill>
                <a:latin typeface="Roboto"/>
                <a:ea typeface="Roboto"/>
                <a:cs typeface="Roboto"/>
                <a:sym typeface="Roboto"/>
              </a:endParaRPr>
            </a:p>
          </p:txBody>
        </p:sp>
        <p:sp>
          <p:nvSpPr>
            <p:cNvPr id="212" name="Google Shape;212;p16"/>
            <p:cNvSpPr/>
            <p:nvPr/>
          </p:nvSpPr>
          <p:spPr>
            <a:xfrm>
              <a:off x="1593000" y="2322568"/>
              <a:ext cx="690000" cy="642300"/>
            </a:xfrm>
            <a:prstGeom prst="rect">
              <a:avLst/>
            </a:prstGeom>
            <a:solidFill>
              <a:srgbClr val="B02C20"/>
            </a:solidFill>
            <a:ln>
              <a:noFill/>
            </a:ln>
            <a:effectLst>
              <a:outerShdw blurRad="71438" dist="28575" dir="2700000" algn="bl" rotWithShape="0">
                <a:srgbClr val="000000">
                  <a:alpha val="17000"/>
                </a:srgbClr>
              </a:outerShdw>
            </a:effectLst>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213" name="Google Shape;213;p16"/>
            <p:cNvSpPr/>
            <p:nvPr/>
          </p:nvSpPr>
          <p:spPr>
            <a:xfrm>
              <a:off x="1593000" y="2322575"/>
              <a:ext cx="690000" cy="642600"/>
            </a:xfrm>
            <a:prstGeom prst="rect">
              <a:avLst/>
            </a:prstGeom>
            <a:solidFill>
              <a:srgbClr val="BE2F22"/>
            </a:solidFill>
            <a:ln>
              <a:noFill/>
            </a:ln>
          </p:spPr>
          <p:txBody>
            <a:bodyPr spcFirstLastPara="1" wrap="square" lIns="91425" tIns="91425" rIns="91425" bIns="91425" anchor="ctr" anchorCtr="0">
              <a:noAutofit/>
            </a:bodyPr>
            <a:lstStyle/>
            <a:p>
              <a:pPr marL="0" lvl="0" indent="0" algn="ctr">
                <a:spcBef>
                  <a:spcPts val="0"/>
                </a:spcBef>
                <a:spcAft>
                  <a:spcPts val="0"/>
                </a:spcAft>
                <a:buNone/>
              </a:pPr>
              <a:endParaRPr sz="2600">
                <a:solidFill>
                  <a:srgbClr val="FFFFFF"/>
                </a:solidFill>
                <a:latin typeface="Roboto Thin"/>
                <a:ea typeface="Roboto Thin"/>
                <a:cs typeface="Roboto Thin"/>
                <a:sym typeface="Roboto Thin"/>
              </a:endParaRPr>
            </a:p>
          </p:txBody>
        </p:sp>
        <p:sp>
          <p:nvSpPr>
            <p:cNvPr id="214" name="Google Shape;214;p16"/>
            <p:cNvSpPr/>
            <p:nvPr/>
          </p:nvSpPr>
          <p:spPr>
            <a:xfrm>
              <a:off x="4387850" y="2323750"/>
              <a:ext cx="2971200" cy="642300"/>
            </a:xfrm>
            <a:prstGeom prst="rect">
              <a:avLst/>
            </a:prstGeom>
            <a:noFill/>
            <a:ln>
              <a:noFill/>
            </a:ln>
          </p:spPr>
          <p:txBody>
            <a:bodyPr spcFirstLastPara="1" wrap="square" lIns="91425" tIns="91425" rIns="91425" bIns="91425" anchor="ctr" anchorCtr="0">
              <a:noAutofit/>
            </a:bodyPr>
            <a:lstStyle/>
            <a:p>
              <a:pPr marL="457200" lvl="0" indent="0">
                <a:lnSpc>
                  <a:spcPct val="115000"/>
                </a:lnSpc>
                <a:spcBef>
                  <a:spcPts val="0"/>
                </a:spcBef>
                <a:spcAft>
                  <a:spcPts val="0"/>
                </a:spcAft>
                <a:buNone/>
              </a:pPr>
              <a:r>
                <a:rPr lang="en" sz="1100">
                  <a:solidFill>
                    <a:srgbClr val="A72A1E"/>
                  </a:solidFill>
                  <a:latin typeface="Roboto"/>
                  <a:ea typeface="Roboto"/>
                  <a:cs typeface="Roboto"/>
                  <a:sym typeface="Roboto"/>
                </a:rPr>
                <a:t>Container Drayage Service</a:t>
              </a:r>
              <a:endParaRPr sz="1100">
                <a:solidFill>
                  <a:srgbClr val="A72A1E"/>
                </a:solidFill>
                <a:latin typeface="Roboto"/>
                <a:ea typeface="Roboto"/>
                <a:cs typeface="Roboto"/>
                <a:sym typeface="Roboto"/>
              </a:endParaRPr>
            </a:p>
          </p:txBody>
        </p:sp>
      </p:grpSp>
      <p:sp>
        <p:nvSpPr>
          <p:cNvPr id="215" name="Google Shape;215;p16"/>
          <p:cNvSpPr txBox="1"/>
          <p:nvPr/>
        </p:nvSpPr>
        <p:spPr>
          <a:xfrm>
            <a:off x="3562204" y="445175"/>
            <a:ext cx="2602200" cy="582300"/>
          </a:xfrm>
          <a:prstGeom prst="rect">
            <a:avLst/>
          </a:prstGeom>
          <a:noFill/>
          <a:ln>
            <a:noFill/>
          </a:ln>
        </p:spPr>
        <p:txBody>
          <a:bodyPr spcFirstLastPara="1" wrap="square" lIns="91425" tIns="91425" rIns="91425" bIns="91425" anchor="t" anchorCtr="0">
            <a:noAutofit/>
          </a:bodyPr>
          <a:lstStyle/>
          <a:p>
            <a:pPr marL="0" lvl="0" indent="0">
              <a:spcBef>
                <a:spcPts val="0"/>
              </a:spcBef>
              <a:spcAft>
                <a:spcPts val="0"/>
              </a:spcAft>
              <a:buNone/>
            </a:pPr>
            <a:r>
              <a:rPr lang="en" sz="3000" b="1" u="sng">
                <a:latin typeface="Calibri"/>
                <a:ea typeface="Calibri"/>
                <a:cs typeface="Calibri"/>
                <a:sym typeface="Calibri"/>
              </a:rPr>
              <a:t>Our Services</a:t>
            </a:r>
            <a:endParaRPr sz="3000" b="1" u="sng">
              <a:latin typeface="Calibri"/>
              <a:ea typeface="Calibri"/>
              <a:cs typeface="Calibri"/>
              <a:sym typeface="Calibri"/>
            </a:endParaRPr>
          </a:p>
        </p:txBody>
      </p:sp>
      <p:pic>
        <p:nvPicPr>
          <p:cNvPr id="216" name="Google Shape;216;p16"/>
          <p:cNvPicPr preferRelativeResize="0"/>
          <p:nvPr/>
        </p:nvPicPr>
        <p:blipFill rotWithShape="1">
          <a:blip r:embed="rId3">
            <a:alphaModFix/>
          </a:blip>
          <a:srcRect r="50411"/>
          <a:stretch/>
        </p:blipFill>
        <p:spPr>
          <a:xfrm>
            <a:off x="424425" y="1906038"/>
            <a:ext cx="2189800" cy="895350"/>
          </a:xfrm>
          <a:prstGeom prst="rect">
            <a:avLst/>
          </a:prstGeom>
          <a:noFill/>
          <a:ln>
            <a:noFill/>
          </a:ln>
        </p:spPr>
      </p:pic>
      <p:sp>
        <p:nvSpPr>
          <p:cNvPr id="217" name="Google Shape;217;p16"/>
          <p:cNvSpPr txBox="1"/>
          <p:nvPr/>
        </p:nvSpPr>
        <p:spPr>
          <a:xfrm>
            <a:off x="1555825" y="3767175"/>
            <a:ext cx="6207000" cy="787800"/>
          </a:xfrm>
          <a:prstGeom prst="rect">
            <a:avLst/>
          </a:prstGeom>
          <a:noFill/>
          <a:ln w="28575" cap="flat" cmpd="sng">
            <a:solidFill>
              <a:srgbClr val="FF0000"/>
            </a:solidFill>
            <a:prstDash val="solid"/>
            <a:round/>
            <a:headEnd type="none" w="sm" len="sm"/>
            <a:tailEnd type="none" w="sm" len="sm"/>
          </a:ln>
        </p:spPr>
        <p:txBody>
          <a:bodyPr spcFirstLastPara="1" wrap="square" lIns="91425" tIns="91425" rIns="91425" bIns="91425" anchor="t" anchorCtr="0">
            <a:noAutofit/>
          </a:bodyPr>
          <a:lstStyle/>
          <a:p>
            <a:pPr marL="0" lvl="0" indent="0" algn="ctr">
              <a:spcBef>
                <a:spcPts val="0"/>
              </a:spcBef>
              <a:spcAft>
                <a:spcPts val="0"/>
              </a:spcAft>
              <a:buNone/>
            </a:pPr>
            <a:r>
              <a:rPr lang="en" i="1">
                <a:latin typeface="Trebuchet MS"/>
                <a:ea typeface="Trebuchet MS"/>
                <a:cs typeface="Trebuchet MS"/>
                <a:sym typeface="Trebuchet MS"/>
              </a:rPr>
              <a:t>We are constantly updating our distribution configuration network, distribution strategies, supply chain integration, and foremost providing our clients with excellence in customer value.</a:t>
            </a:r>
            <a:endParaRPr i="1">
              <a:latin typeface="Trebuchet MS"/>
              <a:ea typeface="Trebuchet MS"/>
              <a:cs typeface="Trebuchet MS"/>
              <a:sym typeface="Trebuchet MS"/>
            </a:endParaRP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Shape 221"/>
        <p:cNvGrpSpPr/>
        <p:nvPr/>
      </p:nvGrpSpPr>
      <p:grpSpPr>
        <a:xfrm>
          <a:off x="0" y="0"/>
          <a:ext cx="0" cy="0"/>
          <a:chOff x="0" y="0"/>
          <a:chExt cx="0" cy="0"/>
        </a:xfrm>
      </p:grpSpPr>
      <p:sp>
        <p:nvSpPr>
          <p:cNvPr id="222" name="Google Shape;222;p17"/>
          <p:cNvSpPr txBox="1">
            <a:spLocks noGrp="1"/>
          </p:cNvSpPr>
          <p:nvPr>
            <p:ph type="body" idx="1"/>
          </p:nvPr>
        </p:nvSpPr>
        <p:spPr>
          <a:xfrm>
            <a:off x="864450" y="4189975"/>
            <a:ext cx="7415100" cy="605100"/>
          </a:xfrm>
          <a:prstGeom prst="rect">
            <a:avLst/>
          </a:prstGeom>
        </p:spPr>
        <p:txBody>
          <a:bodyPr spcFirstLastPara="1" wrap="square" lIns="91425" tIns="91425" rIns="91425" bIns="91425" anchor="b" anchorCtr="0">
            <a:noAutofit/>
          </a:bodyPr>
          <a:lstStyle/>
          <a:p>
            <a:pPr marL="0" lvl="0" indent="0">
              <a:spcBef>
                <a:spcPts val="0"/>
              </a:spcBef>
              <a:spcAft>
                <a:spcPts val="0"/>
              </a:spcAft>
              <a:buNone/>
            </a:pPr>
            <a:r>
              <a:rPr lang="en" sz="1800" b="1" i="1"/>
              <a:t>Logistic Services provided by Dongnam Logistics Ltd.</a:t>
            </a:r>
            <a:endParaRPr sz="1800" b="1" i="1"/>
          </a:p>
        </p:txBody>
      </p:sp>
      <p:sp>
        <p:nvSpPr>
          <p:cNvPr id="223" name="Google Shape;223;p17"/>
          <p:cNvSpPr/>
          <p:nvPr/>
        </p:nvSpPr>
        <p:spPr>
          <a:xfrm>
            <a:off x="3659275" y="1187223"/>
            <a:ext cx="1825500" cy="693600"/>
          </a:xfrm>
          <a:prstGeom prst="rect">
            <a:avLst/>
          </a:prstGeom>
          <a:solidFill>
            <a:srgbClr val="085631"/>
          </a:solidFill>
          <a:ln>
            <a:noFill/>
          </a:ln>
        </p:spPr>
        <p:txBody>
          <a:bodyPr spcFirstLastPara="1" wrap="square" lIns="91425" tIns="91425" rIns="91425" bIns="91425" anchor="ctr" anchorCtr="0">
            <a:noAutofit/>
          </a:bodyPr>
          <a:lstStyle/>
          <a:p>
            <a:pPr marL="0" lvl="0" indent="0" algn="ctr">
              <a:spcBef>
                <a:spcPts val="0"/>
              </a:spcBef>
              <a:spcAft>
                <a:spcPts val="0"/>
              </a:spcAft>
              <a:buNone/>
            </a:pPr>
            <a:r>
              <a:rPr lang="en" sz="2000" b="1" u="sng">
                <a:solidFill>
                  <a:srgbClr val="FFFFFF"/>
                </a:solidFill>
                <a:latin typeface="Trebuchet MS"/>
                <a:ea typeface="Trebuchet MS"/>
                <a:cs typeface="Trebuchet MS"/>
                <a:sym typeface="Trebuchet MS"/>
              </a:rPr>
              <a:t>Client Request</a:t>
            </a:r>
            <a:endParaRPr sz="2000" b="1" u="sng">
              <a:solidFill>
                <a:srgbClr val="FFFFFF"/>
              </a:solidFill>
              <a:latin typeface="Trebuchet MS"/>
              <a:ea typeface="Trebuchet MS"/>
              <a:cs typeface="Trebuchet MS"/>
              <a:sym typeface="Trebuchet MS"/>
            </a:endParaRPr>
          </a:p>
        </p:txBody>
      </p:sp>
      <p:sp>
        <p:nvSpPr>
          <p:cNvPr id="224" name="Google Shape;224;p17"/>
          <p:cNvSpPr/>
          <p:nvPr/>
        </p:nvSpPr>
        <p:spPr>
          <a:xfrm>
            <a:off x="3659238" y="2309102"/>
            <a:ext cx="1825500" cy="525300"/>
          </a:xfrm>
          <a:prstGeom prst="rect">
            <a:avLst/>
          </a:prstGeom>
          <a:solidFill>
            <a:srgbClr val="0B7743"/>
          </a:solidFill>
          <a:ln>
            <a:noFill/>
          </a:ln>
        </p:spPr>
        <p:txBody>
          <a:bodyPr spcFirstLastPara="1" wrap="square" lIns="91425" tIns="91425" rIns="91425" bIns="91425" anchor="ctr" anchorCtr="0">
            <a:noAutofit/>
          </a:bodyPr>
          <a:lstStyle/>
          <a:p>
            <a:pPr marL="0" lvl="0" indent="0" algn="ctr">
              <a:spcBef>
                <a:spcPts val="0"/>
              </a:spcBef>
              <a:spcAft>
                <a:spcPts val="0"/>
              </a:spcAft>
              <a:buNone/>
            </a:pPr>
            <a:r>
              <a:rPr lang="en" sz="1000">
                <a:solidFill>
                  <a:srgbClr val="FFFFFF"/>
                </a:solidFill>
                <a:latin typeface="Roboto"/>
                <a:ea typeface="Roboto"/>
                <a:cs typeface="Roboto"/>
                <a:sym typeface="Roboto"/>
              </a:rPr>
              <a:t>Tailor-Made Solutions (Customer Services)</a:t>
            </a:r>
            <a:endParaRPr sz="1000">
              <a:solidFill>
                <a:srgbClr val="FFFFFF"/>
              </a:solidFill>
              <a:latin typeface="Roboto"/>
              <a:ea typeface="Roboto"/>
              <a:cs typeface="Roboto"/>
              <a:sym typeface="Roboto"/>
            </a:endParaRPr>
          </a:p>
        </p:txBody>
      </p:sp>
      <p:sp>
        <p:nvSpPr>
          <p:cNvPr id="225" name="Google Shape;225;p17"/>
          <p:cNvSpPr/>
          <p:nvPr/>
        </p:nvSpPr>
        <p:spPr>
          <a:xfrm>
            <a:off x="5665450" y="3236300"/>
            <a:ext cx="1825500" cy="953700"/>
          </a:xfrm>
          <a:prstGeom prst="rect">
            <a:avLst/>
          </a:prstGeom>
          <a:solidFill>
            <a:srgbClr val="0E9453"/>
          </a:solidFill>
          <a:ln>
            <a:noFill/>
          </a:ln>
        </p:spPr>
        <p:txBody>
          <a:bodyPr spcFirstLastPara="1" wrap="square" lIns="91425" tIns="91425" rIns="91425" bIns="91425" anchor="ctr" anchorCtr="0">
            <a:noAutofit/>
          </a:bodyPr>
          <a:lstStyle/>
          <a:p>
            <a:pPr marL="0" lvl="0" indent="0" algn="ctr" rtl="0">
              <a:spcBef>
                <a:spcPts val="0"/>
              </a:spcBef>
              <a:spcAft>
                <a:spcPts val="0"/>
              </a:spcAft>
              <a:buNone/>
            </a:pPr>
            <a:r>
              <a:rPr lang="en" sz="1200" b="1" u="sng">
                <a:solidFill>
                  <a:srgbClr val="FFFFFF"/>
                </a:solidFill>
                <a:latin typeface="Roboto"/>
                <a:ea typeface="Roboto"/>
                <a:cs typeface="Roboto"/>
                <a:sym typeface="Roboto"/>
              </a:rPr>
              <a:t>Distribution</a:t>
            </a:r>
            <a:endParaRPr sz="1200" b="1" u="sng">
              <a:solidFill>
                <a:srgbClr val="FFFFFF"/>
              </a:solidFill>
              <a:latin typeface="Roboto"/>
              <a:ea typeface="Roboto"/>
              <a:cs typeface="Roboto"/>
              <a:sym typeface="Roboto"/>
            </a:endParaRPr>
          </a:p>
          <a:p>
            <a:pPr marL="0" lvl="0" indent="0" algn="ctr" rtl="0">
              <a:spcBef>
                <a:spcPts val="0"/>
              </a:spcBef>
              <a:spcAft>
                <a:spcPts val="0"/>
              </a:spcAft>
              <a:buNone/>
            </a:pPr>
            <a:endParaRPr sz="1200" b="1">
              <a:solidFill>
                <a:srgbClr val="FFFFFF"/>
              </a:solidFill>
              <a:latin typeface="Roboto"/>
              <a:ea typeface="Roboto"/>
              <a:cs typeface="Roboto"/>
              <a:sym typeface="Roboto"/>
            </a:endParaRPr>
          </a:p>
          <a:p>
            <a:pPr marL="0" lvl="0" indent="0" algn="ctr">
              <a:spcBef>
                <a:spcPts val="0"/>
              </a:spcBef>
              <a:spcAft>
                <a:spcPts val="0"/>
              </a:spcAft>
              <a:buNone/>
            </a:pPr>
            <a:r>
              <a:rPr lang="en" sz="1000">
                <a:solidFill>
                  <a:srgbClr val="FFFFFF"/>
                </a:solidFill>
                <a:latin typeface="Roboto"/>
                <a:ea typeface="Roboto"/>
                <a:cs typeface="Roboto"/>
                <a:sym typeface="Roboto"/>
              </a:rPr>
              <a:t>Cross-Board Trucking &amp; Local Trucking</a:t>
            </a:r>
            <a:endParaRPr sz="1000">
              <a:solidFill>
                <a:srgbClr val="FFFFFF"/>
              </a:solidFill>
              <a:latin typeface="Roboto"/>
              <a:ea typeface="Roboto"/>
              <a:cs typeface="Roboto"/>
              <a:sym typeface="Roboto"/>
            </a:endParaRPr>
          </a:p>
        </p:txBody>
      </p:sp>
      <p:sp>
        <p:nvSpPr>
          <p:cNvPr id="226" name="Google Shape;226;p17"/>
          <p:cNvSpPr/>
          <p:nvPr/>
        </p:nvSpPr>
        <p:spPr>
          <a:xfrm>
            <a:off x="3659550" y="3236299"/>
            <a:ext cx="1825500" cy="953700"/>
          </a:xfrm>
          <a:prstGeom prst="rect">
            <a:avLst/>
          </a:prstGeom>
          <a:solidFill>
            <a:srgbClr val="0E9453"/>
          </a:solidFill>
          <a:ln>
            <a:noFill/>
          </a:ln>
        </p:spPr>
        <p:txBody>
          <a:bodyPr spcFirstLastPara="1" wrap="square" lIns="91425" tIns="91425" rIns="91425" bIns="91425" anchor="ctr" anchorCtr="0">
            <a:noAutofit/>
          </a:bodyPr>
          <a:lstStyle/>
          <a:p>
            <a:pPr marL="0" lvl="0" indent="0" algn="ctr" rtl="0">
              <a:spcBef>
                <a:spcPts val="0"/>
              </a:spcBef>
              <a:spcAft>
                <a:spcPts val="0"/>
              </a:spcAft>
              <a:buNone/>
            </a:pPr>
            <a:r>
              <a:rPr lang="en" sz="1200" b="1" u="sng">
                <a:solidFill>
                  <a:srgbClr val="FFFFFF"/>
                </a:solidFill>
                <a:latin typeface="Roboto"/>
                <a:ea typeface="Roboto"/>
                <a:cs typeface="Roboto"/>
                <a:sym typeface="Roboto"/>
              </a:rPr>
              <a:t>Overseas Transportation</a:t>
            </a:r>
            <a:endParaRPr sz="1200" b="1" u="sng">
              <a:solidFill>
                <a:srgbClr val="FFFFFF"/>
              </a:solidFill>
              <a:latin typeface="Roboto"/>
              <a:ea typeface="Roboto"/>
              <a:cs typeface="Roboto"/>
              <a:sym typeface="Roboto"/>
            </a:endParaRPr>
          </a:p>
          <a:p>
            <a:pPr marL="0" lvl="0" indent="0" algn="ctr" rtl="0">
              <a:spcBef>
                <a:spcPts val="0"/>
              </a:spcBef>
              <a:spcAft>
                <a:spcPts val="0"/>
              </a:spcAft>
              <a:buNone/>
            </a:pPr>
            <a:endParaRPr sz="1200" b="1">
              <a:solidFill>
                <a:srgbClr val="FFFFFF"/>
              </a:solidFill>
              <a:latin typeface="Roboto"/>
              <a:ea typeface="Roboto"/>
              <a:cs typeface="Roboto"/>
              <a:sym typeface="Roboto"/>
            </a:endParaRPr>
          </a:p>
          <a:p>
            <a:pPr marL="0" lvl="0" indent="0" algn="ctr">
              <a:spcBef>
                <a:spcPts val="0"/>
              </a:spcBef>
              <a:spcAft>
                <a:spcPts val="0"/>
              </a:spcAft>
              <a:buNone/>
            </a:pPr>
            <a:r>
              <a:rPr lang="en" sz="1000">
                <a:solidFill>
                  <a:srgbClr val="FFFFFF"/>
                </a:solidFill>
                <a:latin typeface="Roboto"/>
                <a:ea typeface="Roboto"/>
                <a:cs typeface="Roboto"/>
                <a:sym typeface="Roboto"/>
              </a:rPr>
              <a:t>Air Cargo, Ocean Cargo &amp; Transhipment Cargo </a:t>
            </a:r>
            <a:endParaRPr sz="1000">
              <a:solidFill>
                <a:srgbClr val="FFFFFF"/>
              </a:solidFill>
              <a:latin typeface="Roboto"/>
              <a:ea typeface="Roboto"/>
              <a:cs typeface="Roboto"/>
              <a:sym typeface="Roboto"/>
            </a:endParaRPr>
          </a:p>
        </p:txBody>
      </p:sp>
      <p:sp>
        <p:nvSpPr>
          <p:cNvPr id="227" name="Google Shape;227;p17"/>
          <p:cNvSpPr/>
          <p:nvPr/>
        </p:nvSpPr>
        <p:spPr>
          <a:xfrm>
            <a:off x="1562600" y="3236300"/>
            <a:ext cx="1825500" cy="953700"/>
          </a:xfrm>
          <a:prstGeom prst="rect">
            <a:avLst/>
          </a:prstGeom>
          <a:solidFill>
            <a:srgbClr val="0E9453"/>
          </a:solidFill>
          <a:ln>
            <a:noFill/>
          </a:ln>
        </p:spPr>
        <p:txBody>
          <a:bodyPr spcFirstLastPara="1" wrap="square" lIns="91425" tIns="91425" rIns="91425" bIns="91425" anchor="ctr" anchorCtr="0">
            <a:noAutofit/>
          </a:bodyPr>
          <a:lstStyle/>
          <a:p>
            <a:pPr marL="0" lvl="0" indent="0" algn="ctr" rtl="0">
              <a:spcBef>
                <a:spcPts val="0"/>
              </a:spcBef>
              <a:spcAft>
                <a:spcPts val="0"/>
              </a:spcAft>
              <a:buNone/>
            </a:pPr>
            <a:r>
              <a:rPr lang="en" sz="1200" b="1" u="sng">
                <a:solidFill>
                  <a:srgbClr val="FFFFFF"/>
                </a:solidFill>
                <a:latin typeface="Roboto"/>
                <a:ea typeface="Roboto"/>
                <a:cs typeface="Roboto"/>
                <a:sym typeface="Roboto"/>
              </a:rPr>
              <a:t>Warehousing</a:t>
            </a:r>
            <a:endParaRPr sz="1200" b="1" u="sng">
              <a:solidFill>
                <a:srgbClr val="FFFFFF"/>
              </a:solidFill>
              <a:latin typeface="Roboto"/>
              <a:ea typeface="Roboto"/>
              <a:cs typeface="Roboto"/>
              <a:sym typeface="Roboto"/>
            </a:endParaRPr>
          </a:p>
          <a:p>
            <a:pPr marL="0" lvl="0" indent="0" algn="ctr" rtl="0">
              <a:spcBef>
                <a:spcPts val="0"/>
              </a:spcBef>
              <a:spcAft>
                <a:spcPts val="0"/>
              </a:spcAft>
              <a:buNone/>
            </a:pPr>
            <a:endParaRPr sz="1200" b="1">
              <a:solidFill>
                <a:srgbClr val="FFFFFF"/>
              </a:solidFill>
              <a:latin typeface="Roboto"/>
              <a:ea typeface="Roboto"/>
              <a:cs typeface="Roboto"/>
              <a:sym typeface="Roboto"/>
            </a:endParaRPr>
          </a:p>
          <a:p>
            <a:pPr marL="0" lvl="0" indent="0" algn="ctr">
              <a:spcBef>
                <a:spcPts val="0"/>
              </a:spcBef>
              <a:spcAft>
                <a:spcPts val="0"/>
              </a:spcAft>
              <a:buNone/>
            </a:pPr>
            <a:r>
              <a:rPr lang="en" sz="1000">
                <a:solidFill>
                  <a:srgbClr val="FFFFFF"/>
                </a:solidFill>
                <a:latin typeface="Roboto"/>
                <a:ea typeface="Roboto"/>
                <a:cs typeface="Roboto"/>
                <a:sym typeface="Roboto"/>
              </a:rPr>
              <a:t>Storage &amp; Repacking, Labelling, Inventory</a:t>
            </a:r>
            <a:endParaRPr sz="1000">
              <a:solidFill>
                <a:srgbClr val="FFFFFF"/>
              </a:solidFill>
              <a:latin typeface="Roboto"/>
              <a:ea typeface="Roboto"/>
              <a:cs typeface="Roboto"/>
              <a:sym typeface="Roboto"/>
            </a:endParaRPr>
          </a:p>
        </p:txBody>
      </p:sp>
      <p:cxnSp>
        <p:nvCxnSpPr>
          <p:cNvPr id="228" name="Google Shape;228;p17"/>
          <p:cNvCxnSpPr>
            <a:stCxn id="224" idx="0"/>
            <a:endCxn id="223" idx="2"/>
          </p:cNvCxnSpPr>
          <p:nvPr/>
        </p:nvCxnSpPr>
        <p:spPr>
          <a:xfrm rot="-5400000">
            <a:off x="4358088" y="2094602"/>
            <a:ext cx="428400" cy="600"/>
          </a:xfrm>
          <a:prstGeom prst="bentConnector3">
            <a:avLst>
              <a:gd name="adj1" fmla="val 49986"/>
            </a:avLst>
          </a:prstGeom>
          <a:noFill/>
          <a:ln w="9525" cap="flat" cmpd="sng">
            <a:solidFill>
              <a:srgbClr val="C2C2C2"/>
            </a:solidFill>
            <a:prstDash val="solid"/>
            <a:round/>
            <a:headEnd type="none" w="sm" len="sm"/>
            <a:tailEnd type="none" w="sm" len="sm"/>
          </a:ln>
        </p:spPr>
      </p:cxnSp>
      <p:cxnSp>
        <p:nvCxnSpPr>
          <p:cNvPr id="229" name="Google Shape;229;p17"/>
          <p:cNvCxnSpPr>
            <a:stCxn id="224" idx="2"/>
            <a:endCxn id="226" idx="0"/>
          </p:cNvCxnSpPr>
          <p:nvPr/>
        </p:nvCxnSpPr>
        <p:spPr>
          <a:xfrm rot="-5400000" flipH="1">
            <a:off x="4371288" y="3035102"/>
            <a:ext cx="402000" cy="600"/>
          </a:xfrm>
          <a:prstGeom prst="bentConnector3">
            <a:avLst>
              <a:gd name="adj1" fmla="val 49987"/>
            </a:avLst>
          </a:prstGeom>
          <a:noFill/>
          <a:ln w="9525" cap="flat" cmpd="sng">
            <a:solidFill>
              <a:srgbClr val="C2C2C2"/>
            </a:solidFill>
            <a:prstDash val="solid"/>
            <a:round/>
            <a:headEnd type="none" w="sm" len="sm"/>
            <a:tailEnd type="none" w="sm" len="sm"/>
          </a:ln>
        </p:spPr>
      </p:cxnSp>
      <p:cxnSp>
        <p:nvCxnSpPr>
          <p:cNvPr id="230" name="Google Shape;230;p17"/>
          <p:cNvCxnSpPr>
            <a:stCxn id="227" idx="0"/>
            <a:endCxn id="224" idx="2"/>
          </p:cNvCxnSpPr>
          <p:nvPr/>
        </p:nvCxnSpPr>
        <p:spPr>
          <a:xfrm rot="-5400000">
            <a:off x="3322700" y="1986950"/>
            <a:ext cx="402000" cy="2096700"/>
          </a:xfrm>
          <a:prstGeom prst="bentConnector3">
            <a:avLst>
              <a:gd name="adj1" fmla="val 49987"/>
            </a:avLst>
          </a:prstGeom>
          <a:noFill/>
          <a:ln w="9525" cap="flat" cmpd="sng">
            <a:solidFill>
              <a:srgbClr val="C2C2C2"/>
            </a:solidFill>
            <a:prstDash val="solid"/>
            <a:round/>
            <a:headEnd type="none" w="sm" len="sm"/>
            <a:tailEnd type="none" w="sm" len="sm"/>
          </a:ln>
        </p:spPr>
      </p:cxnSp>
      <p:cxnSp>
        <p:nvCxnSpPr>
          <p:cNvPr id="231" name="Google Shape;231;p17"/>
          <p:cNvCxnSpPr>
            <a:stCxn id="225" idx="0"/>
          </p:cNvCxnSpPr>
          <p:nvPr/>
        </p:nvCxnSpPr>
        <p:spPr>
          <a:xfrm rot="5400000" flipH="1">
            <a:off x="5483800" y="2141900"/>
            <a:ext cx="188400" cy="2000400"/>
          </a:xfrm>
          <a:prstGeom prst="bentConnector2">
            <a:avLst/>
          </a:prstGeom>
          <a:noFill/>
          <a:ln w="9525" cap="flat" cmpd="sng">
            <a:solidFill>
              <a:srgbClr val="C2C2C2"/>
            </a:solidFill>
            <a:prstDash val="solid"/>
            <a:round/>
            <a:headEnd type="none" w="sm" len="sm"/>
            <a:tailEnd type="none" w="sm" len="sm"/>
          </a:ln>
        </p:spPr>
      </p:cxnSp>
      <p:sp>
        <p:nvSpPr>
          <p:cNvPr id="232" name="Google Shape;232;p17"/>
          <p:cNvSpPr txBox="1"/>
          <p:nvPr/>
        </p:nvSpPr>
        <p:spPr>
          <a:xfrm>
            <a:off x="2758650" y="348400"/>
            <a:ext cx="3627300" cy="605100"/>
          </a:xfrm>
          <a:prstGeom prst="rect">
            <a:avLst/>
          </a:prstGeom>
          <a:noFill/>
          <a:ln>
            <a:noFill/>
          </a:ln>
        </p:spPr>
        <p:txBody>
          <a:bodyPr spcFirstLastPara="1" wrap="square" lIns="91425" tIns="91425" rIns="91425" bIns="91425" anchor="t" anchorCtr="0">
            <a:noAutofit/>
          </a:bodyPr>
          <a:lstStyle/>
          <a:p>
            <a:pPr marL="0" lvl="0" indent="0">
              <a:spcBef>
                <a:spcPts val="0"/>
              </a:spcBef>
              <a:spcAft>
                <a:spcPts val="0"/>
              </a:spcAft>
              <a:buNone/>
            </a:pPr>
            <a:r>
              <a:rPr lang="en" sz="2400" b="1" u="sng">
                <a:latin typeface="Trebuchet MS"/>
                <a:ea typeface="Trebuchet MS"/>
                <a:cs typeface="Trebuchet MS"/>
                <a:sym typeface="Trebuchet MS"/>
              </a:rPr>
              <a:t>Your Business Solutions</a:t>
            </a:r>
            <a:endParaRPr sz="2400" b="1" u="sng">
              <a:latin typeface="Trebuchet MS"/>
              <a:ea typeface="Trebuchet MS"/>
              <a:cs typeface="Trebuchet MS"/>
              <a:sym typeface="Trebuchet MS"/>
            </a:endParaRPr>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Shape 236"/>
        <p:cNvGrpSpPr/>
        <p:nvPr/>
      </p:nvGrpSpPr>
      <p:grpSpPr>
        <a:xfrm>
          <a:off x="0" y="0"/>
          <a:ext cx="0" cy="0"/>
          <a:chOff x="0" y="0"/>
          <a:chExt cx="0" cy="0"/>
        </a:xfrm>
      </p:grpSpPr>
      <p:grpSp>
        <p:nvGrpSpPr>
          <p:cNvPr id="237" name="Google Shape;237;p18"/>
          <p:cNvGrpSpPr/>
          <p:nvPr/>
        </p:nvGrpSpPr>
        <p:grpSpPr>
          <a:xfrm>
            <a:off x="525988" y="592525"/>
            <a:ext cx="1709100" cy="1150175"/>
            <a:chOff x="594488" y="1957150"/>
            <a:chExt cx="1709100" cy="1150175"/>
          </a:xfrm>
        </p:grpSpPr>
        <p:sp>
          <p:nvSpPr>
            <p:cNvPr id="238" name="Google Shape;238;p18"/>
            <p:cNvSpPr/>
            <p:nvPr/>
          </p:nvSpPr>
          <p:spPr>
            <a:xfrm>
              <a:off x="1151886" y="1957150"/>
              <a:ext cx="594300" cy="594300"/>
            </a:xfrm>
            <a:prstGeom prst="ellipse">
              <a:avLst/>
            </a:prstGeom>
            <a:solidFill>
              <a:srgbClr val="999999"/>
            </a:solidFill>
            <a:ln>
              <a:noFill/>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239" name="Google Shape;239;p18"/>
            <p:cNvSpPr txBox="1"/>
            <p:nvPr/>
          </p:nvSpPr>
          <p:spPr>
            <a:xfrm>
              <a:off x="594488" y="2660925"/>
              <a:ext cx="1709100" cy="446400"/>
            </a:xfrm>
            <a:prstGeom prst="rect">
              <a:avLst/>
            </a:prstGeom>
            <a:noFill/>
            <a:ln>
              <a:noFill/>
            </a:ln>
          </p:spPr>
          <p:txBody>
            <a:bodyPr spcFirstLastPara="1" wrap="square" lIns="91425" tIns="91425" rIns="91425" bIns="91425" anchor="b" anchorCtr="0">
              <a:noAutofit/>
            </a:bodyPr>
            <a:lstStyle/>
            <a:p>
              <a:pPr marL="0" lvl="0" indent="0" algn="ctr">
                <a:lnSpc>
                  <a:spcPct val="115000"/>
                </a:lnSpc>
                <a:spcBef>
                  <a:spcPts val="0"/>
                </a:spcBef>
                <a:spcAft>
                  <a:spcPts val="0"/>
                </a:spcAft>
                <a:buNone/>
              </a:pPr>
              <a:r>
                <a:rPr lang="en" sz="1000" b="1">
                  <a:solidFill>
                    <a:srgbClr val="999999"/>
                  </a:solidFill>
                  <a:latin typeface="Roboto"/>
                  <a:ea typeface="Roboto"/>
                  <a:cs typeface="Roboto"/>
                  <a:sym typeface="Roboto"/>
                </a:rPr>
                <a:t>Overseas Supplier</a:t>
              </a:r>
              <a:endParaRPr sz="1000" b="1">
                <a:solidFill>
                  <a:srgbClr val="999999"/>
                </a:solidFill>
                <a:latin typeface="Roboto"/>
                <a:ea typeface="Roboto"/>
                <a:cs typeface="Roboto"/>
                <a:sym typeface="Roboto"/>
              </a:endParaRPr>
            </a:p>
          </p:txBody>
        </p:sp>
      </p:grpSp>
      <p:grpSp>
        <p:nvGrpSpPr>
          <p:cNvPr id="240" name="Google Shape;240;p18"/>
          <p:cNvGrpSpPr/>
          <p:nvPr/>
        </p:nvGrpSpPr>
        <p:grpSpPr>
          <a:xfrm>
            <a:off x="525988" y="1996650"/>
            <a:ext cx="1709100" cy="1150175"/>
            <a:chOff x="594488" y="1957150"/>
            <a:chExt cx="1709100" cy="1150175"/>
          </a:xfrm>
        </p:grpSpPr>
        <p:sp>
          <p:nvSpPr>
            <p:cNvPr id="241" name="Google Shape;241;p18"/>
            <p:cNvSpPr/>
            <p:nvPr/>
          </p:nvSpPr>
          <p:spPr>
            <a:xfrm>
              <a:off x="1151886" y="1957150"/>
              <a:ext cx="594300" cy="594300"/>
            </a:xfrm>
            <a:prstGeom prst="ellipse">
              <a:avLst/>
            </a:prstGeom>
            <a:solidFill>
              <a:srgbClr val="FF0000"/>
            </a:solidFill>
            <a:ln w="38100" cap="flat" cmpd="sng">
              <a:solidFill>
                <a:srgbClr val="FF0000"/>
              </a:solidFill>
              <a:prstDash val="solid"/>
              <a:round/>
              <a:headEnd type="none" w="sm" len="sm"/>
              <a:tailEnd type="none" w="sm" len="sm"/>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242" name="Google Shape;242;p18"/>
            <p:cNvSpPr txBox="1"/>
            <p:nvPr/>
          </p:nvSpPr>
          <p:spPr>
            <a:xfrm>
              <a:off x="594488" y="2660925"/>
              <a:ext cx="1709100" cy="446400"/>
            </a:xfrm>
            <a:prstGeom prst="rect">
              <a:avLst/>
            </a:prstGeom>
            <a:noFill/>
            <a:ln>
              <a:noFill/>
            </a:ln>
          </p:spPr>
          <p:txBody>
            <a:bodyPr spcFirstLastPara="1" wrap="square" lIns="91425" tIns="91425" rIns="91425" bIns="91425" anchor="b" anchorCtr="0">
              <a:noAutofit/>
            </a:bodyPr>
            <a:lstStyle/>
            <a:p>
              <a:pPr marL="0" lvl="0" indent="0" algn="ctr" rtl="0">
                <a:lnSpc>
                  <a:spcPct val="115000"/>
                </a:lnSpc>
                <a:spcBef>
                  <a:spcPts val="0"/>
                </a:spcBef>
                <a:spcAft>
                  <a:spcPts val="0"/>
                </a:spcAft>
                <a:buNone/>
              </a:pPr>
              <a:r>
                <a:rPr lang="en" sz="1000" b="1">
                  <a:solidFill>
                    <a:srgbClr val="FF0000"/>
                  </a:solidFill>
                  <a:latin typeface="Roboto"/>
                  <a:ea typeface="Roboto"/>
                  <a:cs typeface="Roboto"/>
                  <a:sym typeface="Roboto"/>
                </a:rPr>
                <a:t>HK Local Supplier</a:t>
              </a:r>
              <a:endParaRPr sz="1000" b="1">
                <a:solidFill>
                  <a:srgbClr val="FF0000"/>
                </a:solidFill>
                <a:latin typeface="Roboto"/>
                <a:ea typeface="Roboto"/>
                <a:cs typeface="Roboto"/>
                <a:sym typeface="Roboto"/>
              </a:endParaRPr>
            </a:p>
          </p:txBody>
        </p:sp>
      </p:grpSp>
      <p:grpSp>
        <p:nvGrpSpPr>
          <p:cNvPr id="243" name="Google Shape;243;p18"/>
          <p:cNvGrpSpPr/>
          <p:nvPr/>
        </p:nvGrpSpPr>
        <p:grpSpPr>
          <a:xfrm>
            <a:off x="525988" y="3454475"/>
            <a:ext cx="1709100" cy="1150175"/>
            <a:chOff x="594488" y="1957150"/>
            <a:chExt cx="1709100" cy="1150175"/>
          </a:xfrm>
        </p:grpSpPr>
        <p:sp>
          <p:nvSpPr>
            <p:cNvPr id="244" name="Google Shape;244;p18"/>
            <p:cNvSpPr/>
            <p:nvPr/>
          </p:nvSpPr>
          <p:spPr>
            <a:xfrm>
              <a:off x="1151886" y="1957150"/>
              <a:ext cx="594300" cy="594300"/>
            </a:xfrm>
            <a:prstGeom prst="ellipse">
              <a:avLst/>
            </a:prstGeom>
            <a:solidFill>
              <a:srgbClr val="0000FF"/>
            </a:solidFill>
            <a:ln w="38100" cap="flat" cmpd="sng">
              <a:solidFill>
                <a:srgbClr val="0000FF"/>
              </a:solidFill>
              <a:prstDash val="solid"/>
              <a:round/>
              <a:headEnd type="none" w="sm" len="sm"/>
              <a:tailEnd type="none" w="sm" len="sm"/>
            </a:ln>
          </p:spPr>
          <p:txBody>
            <a:bodyPr spcFirstLastPara="1" wrap="square" lIns="91425" tIns="91425" rIns="91425" bIns="91425" anchor="ctr" anchorCtr="0">
              <a:noAutofit/>
            </a:bodyPr>
            <a:lstStyle/>
            <a:p>
              <a:pPr marL="0" lvl="0" indent="0">
                <a:spcBef>
                  <a:spcPts val="0"/>
                </a:spcBef>
                <a:spcAft>
                  <a:spcPts val="0"/>
                </a:spcAft>
                <a:buNone/>
              </a:pPr>
              <a:endParaRPr/>
            </a:p>
          </p:txBody>
        </p:sp>
        <p:sp>
          <p:nvSpPr>
            <p:cNvPr id="245" name="Google Shape;245;p18"/>
            <p:cNvSpPr txBox="1"/>
            <p:nvPr/>
          </p:nvSpPr>
          <p:spPr>
            <a:xfrm>
              <a:off x="594488" y="2660925"/>
              <a:ext cx="1709100" cy="446400"/>
            </a:xfrm>
            <a:prstGeom prst="rect">
              <a:avLst/>
            </a:prstGeom>
            <a:noFill/>
            <a:ln>
              <a:noFill/>
            </a:ln>
          </p:spPr>
          <p:txBody>
            <a:bodyPr spcFirstLastPara="1" wrap="square" lIns="91425" tIns="91425" rIns="91425" bIns="91425" anchor="b" anchorCtr="0">
              <a:noAutofit/>
            </a:bodyPr>
            <a:lstStyle/>
            <a:p>
              <a:pPr marL="0" lvl="0" indent="0" algn="ctr" rtl="0">
                <a:lnSpc>
                  <a:spcPct val="115000"/>
                </a:lnSpc>
                <a:spcBef>
                  <a:spcPts val="0"/>
                </a:spcBef>
                <a:spcAft>
                  <a:spcPts val="0"/>
                </a:spcAft>
                <a:buNone/>
              </a:pPr>
              <a:r>
                <a:rPr lang="en" sz="1000" b="1">
                  <a:solidFill>
                    <a:srgbClr val="0000FF"/>
                  </a:solidFill>
                  <a:latin typeface="Roboto"/>
                  <a:ea typeface="Roboto"/>
                  <a:cs typeface="Roboto"/>
                  <a:sym typeface="Roboto"/>
                </a:rPr>
                <a:t>China Supplier</a:t>
              </a:r>
              <a:endParaRPr sz="1000" b="1">
                <a:solidFill>
                  <a:srgbClr val="0000FF"/>
                </a:solidFill>
                <a:latin typeface="Roboto"/>
                <a:ea typeface="Roboto"/>
                <a:cs typeface="Roboto"/>
                <a:sym typeface="Roboto"/>
              </a:endParaRPr>
            </a:p>
          </p:txBody>
        </p:sp>
      </p:grpSp>
      <p:pic>
        <p:nvPicPr>
          <p:cNvPr id="246" name="Google Shape;246;p18"/>
          <p:cNvPicPr preferRelativeResize="0"/>
          <p:nvPr/>
        </p:nvPicPr>
        <p:blipFill rotWithShape="1">
          <a:blip r:embed="rId3">
            <a:alphaModFix/>
          </a:blip>
          <a:srcRect b="10506"/>
          <a:stretch/>
        </p:blipFill>
        <p:spPr>
          <a:xfrm>
            <a:off x="3503400" y="1622774"/>
            <a:ext cx="2137200" cy="1831700"/>
          </a:xfrm>
          <a:prstGeom prst="rect">
            <a:avLst/>
          </a:prstGeom>
          <a:noFill/>
          <a:ln>
            <a:noFill/>
          </a:ln>
        </p:spPr>
      </p:pic>
      <p:sp>
        <p:nvSpPr>
          <p:cNvPr id="247" name="Google Shape;247;p18"/>
          <p:cNvSpPr txBox="1"/>
          <p:nvPr/>
        </p:nvSpPr>
        <p:spPr>
          <a:xfrm>
            <a:off x="3242100" y="3691450"/>
            <a:ext cx="2659800" cy="913200"/>
          </a:xfrm>
          <a:prstGeom prst="rect">
            <a:avLst/>
          </a:prstGeom>
          <a:noFill/>
          <a:ln>
            <a:noFill/>
          </a:ln>
        </p:spPr>
        <p:txBody>
          <a:bodyPr spcFirstLastPara="1" wrap="square" lIns="91425" tIns="91425" rIns="91425" bIns="91425" anchor="t" anchorCtr="0">
            <a:noAutofit/>
          </a:bodyPr>
          <a:lstStyle/>
          <a:p>
            <a:pPr marL="0" lvl="0" indent="0" algn="ctr">
              <a:spcBef>
                <a:spcPts val="0"/>
              </a:spcBef>
              <a:spcAft>
                <a:spcPts val="0"/>
              </a:spcAft>
              <a:buNone/>
            </a:pPr>
            <a:r>
              <a:rPr lang="en" sz="1100" b="1"/>
              <a:t>Logistic Hub Centre</a:t>
            </a:r>
            <a:endParaRPr sz="1100" b="1"/>
          </a:p>
          <a:p>
            <a:pPr marL="0" lvl="0" indent="0" algn="ctr">
              <a:spcBef>
                <a:spcPts val="0"/>
              </a:spcBef>
              <a:spcAft>
                <a:spcPts val="0"/>
              </a:spcAft>
              <a:buNone/>
            </a:pPr>
            <a:r>
              <a:rPr lang="en" sz="1100" b="1"/>
              <a:t>DONGNAM LOGISTICS LTD.</a:t>
            </a:r>
            <a:endParaRPr sz="1100" b="1"/>
          </a:p>
        </p:txBody>
      </p:sp>
      <p:pic>
        <p:nvPicPr>
          <p:cNvPr id="248" name="Google Shape;248;p18"/>
          <p:cNvPicPr preferRelativeResize="0"/>
          <p:nvPr/>
        </p:nvPicPr>
        <p:blipFill>
          <a:blip r:embed="rId4">
            <a:alphaModFix/>
          </a:blip>
          <a:stretch>
            <a:fillRect/>
          </a:stretch>
        </p:blipFill>
        <p:spPr>
          <a:xfrm>
            <a:off x="6398025" y="660125"/>
            <a:ext cx="1831701" cy="1831701"/>
          </a:xfrm>
          <a:prstGeom prst="rect">
            <a:avLst/>
          </a:prstGeom>
          <a:noFill/>
          <a:ln>
            <a:noFill/>
          </a:ln>
        </p:spPr>
      </p:pic>
      <p:pic>
        <p:nvPicPr>
          <p:cNvPr id="249" name="Google Shape;249;p18"/>
          <p:cNvPicPr preferRelativeResize="0"/>
          <p:nvPr/>
        </p:nvPicPr>
        <p:blipFill>
          <a:blip r:embed="rId4">
            <a:alphaModFix/>
          </a:blip>
          <a:stretch>
            <a:fillRect/>
          </a:stretch>
        </p:blipFill>
        <p:spPr>
          <a:xfrm>
            <a:off x="6398025" y="2833125"/>
            <a:ext cx="1831701" cy="1831701"/>
          </a:xfrm>
          <a:prstGeom prst="rect">
            <a:avLst/>
          </a:prstGeom>
          <a:noFill/>
          <a:ln>
            <a:noFill/>
          </a:ln>
        </p:spPr>
      </p:pic>
      <p:sp>
        <p:nvSpPr>
          <p:cNvPr id="250" name="Google Shape;250;p18"/>
          <p:cNvSpPr txBox="1"/>
          <p:nvPr/>
        </p:nvSpPr>
        <p:spPr>
          <a:xfrm>
            <a:off x="6632550" y="2395975"/>
            <a:ext cx="1974900" cy="285300"/>
          </a:xfrm>
          <a:prstGeom prst="rect">
            <a:avLst/>
          </a:prstGeom>
          <a:noFill/>
          <a:ln>
            <a:noFill/>
          </a:ln>
        </p:spPr>
        <p:txBody>
          <a:bodyPr spcFirstLastPara="1" wrap="square" lIns="91425" tIns="91425" rIns="91425" bIns="91425" anchor="t" anchorCtr="0">
            <a:noAutofit/>
          </a:bodyPr>
          <a:lstStyle/>
          <a:p>
            <a:pPr marL="0" lvl="0" indent="0">
              <a:spcBef>
                <a:spcPts val="0"/>
              </a:spcBef>
              <a:spcAft>
                <a:spcPts val="0"/>
              </a:spcAft>
              <a:buNone/>
            </a:pPr>
            <a:r>
              <a:rPr lang="en"/>
              <a:t>Overseas Clients</a:t>
            </a:r>
            <a:endParaRPr/>
          </a:p>
        </p:txBody>
      </p:sp>
      <p:sp>
        <p:nvSpPr>
          <p:cNvPr id="251" name="Google Shape;251;p18"/>
          <p:cNvSpPr txBox="1"/>
          <p:nvPr/>
        </p:nvSpPr>
        <p:spPr>
          <a:xfrm>
            <a:off x="6632550" y="4520625"/>
            <a:ext cx="1831800" cy="228300"/>
          </a:xfrm>
          <a:prstGeom prst="rect">
            <a:avLst/>
          </a:prstGeom>
          <a:noFill/>
          <a:ln>
            <a:noFill/>
          </a:ln>
        </p:spPr>
        <p:txBody>
          <a:bodyPr spcFirstLastPara="1" wrap="square" lIns="91425" tIns="91425" rIns="91425" bIns="91425" anchor="t" anchorCtr="0">
            <a:noAutofit/>
          </a:bodyPr>
          <a:lstStyle/>
          <a:p>
            <a:pPr marL="0" lvl="0" indent="0">
              <a:spcBef>
                <a:spcPts val="0"/>
              </a:spcBef>
              <a:spcAft>
                <a:spcPts val="0"/>
              </a:spcAft>
              <a:buNone/>
            </a:pPr>
            <a:r>
              <a:rPr lang="en"/>
              <a:t>South China Clients</a:t>
            </a:r>
            <a:endParaRPr/>
          </a:p>
        </p:txBody>
      </p:sp>
      <p:cxnSp>
        <p:nvCxnSpPr>
          <p:cNvPr id="252" name="Google Shape;252;p18"/>
          <p:cNvCxnSpPr/>
          <p:nvPr/>
        </p:nvCxnSpPr>
        <p:spPr>
          <a:xfrm>
            <a:off x="1849200" y="1016124"/>
            <a:ext cx="1335900" cy="1084500"/>
          </a:xfrm>
          <a:prstGeom prst="straightConnector1">
            <a:avLst/>
          </a:prstGeom>
          <a:noFill/>
          <a:ln w="28575" cap="flat" cmpd="sng">
            <a:solidFill>
              <a:schemeClr val="dk2"/>
            </a:solidFill>
            <a:prstDash val="solid"/>
            <a:round/>
            <a:headEnd type="none" w="med" len="med"/>
            <a:tailEnd type="triangle" w="med" len="med"/>
          </a:ln>
        </p:spPr>
      </p:cxnSp>
      <p:cxnSp>
        <p:nvCxnSpPr>
          <p:cNvPr id="253" name="Google Shape;253;p18"/>
          <p:cNvCxnSpPr/>
          <p:nvPr/>
        </p:nvCxnSpPr>
        <p:spPr>
          <a:xfrm>
            <a:off x="1906425" y="2317400"/>
            <a:ext cx="1233000" cy="125400"/>
          </a:xfrm>
          <a:prstGeom prst="straightConnector1">
            <a:avLst/>
          </a:prstGeom>
          <a:noFill/>
          <a:ln w="28575" cap="flat" cmpd="sng">
            <a:solidFill>
              <a:schemeClr val="dk2"/>
            </a:solidFill>
            <a:prstDash val="solid"/>
            <a:round/>
            <a:headEnd type="none" w="med" len="med"/>
            <a:tailEnd type="triangle" w="med" len="med"/>
          </a:ln>
        </p:spPr>
      </p:cxnSp>
      <p:cxnSp>
        <p:nvCxnSpPr>
          <p:cNvPr id="254" name="Google Shape;254;p18"/>
          <p:cNvCxnSpPr/>
          <p:nvPr/>
        </p:nvCxnSpPr>
        <p:spPr>
          <a:xfrm rot="10800000" flipH="1">
            <a:off x="1906425" y="2808125"/>
            <a:ext cx="1233000" cy="765000"/>
          </a:xfrm>
          <a:prstGeom prst="straightConnector1">
            <a:avLst/>
          </a:prstGeom>
          <a:noFill/>
          <a:ln w="28575" cap="flat" cmpd="sng">
            <a:solidFill>
              <a:schemeClr val="dk2"/>
            </a:solidFill>
            <a:prstDash val="solid"/>
            <a:round/>
            <a:headEnd type="none" w="med" len="med"/>
            <a:tailEnd type="triangle" w="med" len="med"/>
          </a:ln>
        </p:spPr>
      </p:cxnSp>
      <p:cxnSp>
        <p:nvCxnSpPr>
          <p:cNvPr id="255" name="Google Shape;255;p18"/>
          <p:cNvCxnSpPr/>
          <p:nvPr/>
        </p:nvCxnSpPr>
        <p:spPr>
          <a:xfrm rot="10800000" flipH="1">
            <a:off x="5640600" y="2100624"/>
            <a:ext cx="799500" cy="90300"/>
          </a:xfrm>
          <a:prstGeom prst="straightConnector1">
            <a:avLst/>
          </a:prstGeom>
          <a:noFill/>
          <a:ln w="28575" cap="flat" cmpd="sng">
            <a:solidFill>
              <a:schemeClr val="dk2"/>
            </a:solidFill>
            <a:prstDash val="solid"/>
            <a:round/>
            <a:headEnd type="none" w="med" len="med"/>
            <a:tailEnd type="triangle" w="med" len="med"/>
          </a:ln>
        </p:spPr>
      </p:cxnSp>
      <p:cxnSp>
        <p:nvCxnSpPr>
          <p:cNvPr id="256" name="Google Shape;256;p18"/>
          <p:cNvCxnSpPr>
            <a:endCxn id="249" idx="1"/>
          </p:cNvCxnSpPr>
          <p:nvPr/>
        </p:nvCxnSpPr>
        <p:spPr>
          <a:xfrm>
            <a:off x="5701725" y="3454375"/>
            <a:ext cx="696300" cy="294600"/>
          </a:xfrm>
          <a:prstGeom prst="straightConnector1">
            <a:avLst/>
          </a:prstGeom>
          <a:noFill/>
          <a:ln w="28575" cap="flat" cmpd="sng">
            <a:solidFill>
              <a:schemeClr val="dk2"/>
            </a:solidFill>
            <a:prstDash val="solid"/>
            <a:round/>
            <a:headEnd type="none" w="med" len="med"/>
            <a:tailEnd type="triangle" w="med" len="med"/>
          </a:ln>
        </p:spPr>
      </p:cxnSp>
      <p:sp>
        <p:nvSpPr>
          <p:cNvPr id="257" name="Google Shape;257;p18"/>
          <p:cNvSpPr txBox="1"/>
          <p:nvPr/>
        </p:nvSpPr>
        <p:spPr>
          <a:xfrm>
            <a:off x="2716950" y="331050"/>
            <a:ext cx="3367500" cy="4683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 sz="1800" b="1"/>
              <a:t>Professional Logistics System Provider by </a:t>
            </a:r>
            <a:endParaRPr sz="1800" b="1"/>
          </a:p>
          <a:p>
            <a:pPr marL="0" lvl="0" indent="0" algn="ctr">
              <a:spcBef>
                <a:spcPts val="0"/>
              </a:spcBef>
              <a:spcAft>
                <a:spcPts val="0"/>
              </a:spcAft>
              <a:buNone/>
            </a:pPr>
            <a:r>
              <a:rPr lang="en" sz="1800" b="1"/>
              <a:t>Hub System Service</a:t>
            </a:r>
            <a:endParaRPr sz="1800" b="1"/>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Shape 278"/>
        <p:cNvGrpSpPr/>
        <p:nvPr/>
      </p:nvGrpSpPr>
      <p:grpSpPr>
        <a:xfrm>
          <a:off x="0" y="0"/>
          <a:ext cx="0" cy="0"/>
          <a:chOff x="0" y="0"/>
          <a:chExt cx="0" cy="0"/>
        </a:xfrm>
      </p:grpSpPr>
      <p:sp>
        <p:nvSpPr>
          <p:cNvPr id="279" name="Google Shape;279;p21"/>
          <p:cNvSpPr txBox="1">
            <a:spLocks noGrp="1"/>
          </p:cNvSpPr>
          <p:nvPr>
            <p:ph type="title"/>
          </p:nvPr>
        </p:nvSpPr>
        <p:spPr>
          <a:xfrm>
            <a:off x="670750" y="533250"/>
            <a:ext cx="6424200" cy="705000"/>
          </a:xfrm>
          <a:prstGeom prst="rect">
            <a:avLst/>
          </a:prstGeom>
        </p:spPr>
        <p:txBody>
          <a:bodyPr spcFirstLastPara="1" wrap="square" lIns="91425" tIns="91425" rIns="91425" bIns="91425" anchor="t" anchorCtr="0">
            <a:noAutofit/>
          </a:bodyPr>
          <a:lstStyle/>
          <a:p>
            <a:pPr marL="0" lvl="0" indent="0" rtl="0">
              <a:spcBef>
                <a:spcPts val="0"/>
              </a:spcBef>
              <a:spcAft>
                <a:spcPts val="0"/>
              </a:spcAft>
              <a:buNone/>
            </a:pPr>
            <a:r>
              <a:rPr lang="en" b="1" u="sng" dirty="0">
                <a:solidFill>
                  <a:srgbClr val="000000"/>
                </a:solidFill>
                <a:latin typeface="Calibri"/>
                <a:ea typeface="Calibri"/>
                <a:cs typeface="Calibri"/>
                <a:sym typeface="Calibri"/>
              </a:rPr>
              <a:t>HLC Warehouse</a:t>
            </a:r>
            <a:endParaRPr b="1" u="sng" dirty="0">
              <a:solidFill>
                <a:srgbClr val="000000"/>
              </a:solidFill>
              <a:latin typeface="Calibri"/>
              <a:ea typeface="Calibri"/>
              <a:cs typeface="Calibri"/>
              <a:sym typeface="Calibri"/>
            </a:endParaRPr>
          </a:p>
        </p:txBody>
      </p:sp>
      <p:graphicFrame>
        <p:nvGraphicFramePr>
          <p:cNvPr id="280" name="Google Shape;280;p21"/>
          <p:cNvGraphicFramePr/>
          <p:nvPr>
            <p:extLst>
              <p:ext uri="{D42A27DB-BD31-4B8C-83A1-F6EECF244321}">
                <p14:modId xmlns:p14="http://schemas.microsoft.com/office/powerpoint/2010/main" val="597758059"/>
              </p:ext>
            </p:extLst>
          </p:nvPr>
        </p:nvGraphicFramePr>
        <p:xfrm>
          <a:off x="670750" y="1376875"/>
          <a:ext cx="4059375" cy="3465510"/>
        </p:xfrm>
        <a:graphic>
          <a:graphicData uri="http://schemas.openxmlformats.org/drawingml/2006/table">
            <a:tbl>
              <a:tblPr>
                <a:noFill/>
                <a:tableStyleId>{5477AB7C-196F-4AF7-A7A0-E359A685A8B8}</a:tableStyleId>
              </a:tblPr>
              <a:tblGrid>
                <a:gridCol w="1450850">
                  <a:extLst>
                    <a:ext uri="{9D8B030D-6E8A-4147-A177-3AD203B41FA5}">
                      <a16:colId xmlns:a16="http://schemas.microsoft.com/office/drawing/2014/main" val="20000"/>
                    </a:ext>
                  </a:extLst>
                </a:gridCol>
                <a:gridCol w="2608525">
                  <a:extLst>
                    <a:ext uri="{9D8B030D-6E8A-4147-A177-3AD203B41FA5}">
                      <a16:colId xmlns:a16="http://schemas.microsoft.com/office/drawing/2014/main" val="20001"/>
                    </a:ext>
                  </a:extLst>
                </a:gridCol>
              </a:tblGrid>
              <a:tr h="394450">
                <a:tc>
                  <a:txBody>
                    <a:bodyPr/>
                    <a:lstStyle/>
                    <a:p>
                      <a:pPr marL="0" lvl="0" indent="0" rtl="0">
                        <a:spcBef>
                          <a:spcPts val="0"/>
                        </a:spcBef>
                        <a:spcAft>
                          <a:spcPts val="0"/>
                        </a:spcAft>
                        <a:buNone/>
                      </a:pPr>
                      <a:r>
                        <a:rPr lang="en" b="1" dirty="0"/>
                        <a:t>Size</a:t>
                      </a:r>
                      <a:endParaRPr b="1" dirty="0"/>
                    </a:p>
                  </a:txBody>
                  <a:tcPr marL="91425" marR="91425" marT="91425" marB="91425">
                    <a:lnL w="19050" cap="flat" cmpd="sng">
                      <a:solidFill>
                        <a:srgbClr val="000000"/>
                      </a:solidFill>
                      <a:prstDash val="solid"/>
                      <a:round/>
                      <a:headEnd type="none" w="sm" len="sm"/>
                      <a:tailEnd type="none" w="sm" len="sm"/>
                    </a:lnL>
                    <a:lnR w="19050" cap="flat" cmpd="sng">
                      <a:solidFill>
                        <a:srgbClr val="000000"/>
                      </a:solidFill>
                      <a:prstDash val="solid"/>
                      <a:round/>
                      <a:headEnd type="none" w="sm" len="sm"/>
                      <a:tailEnd type="none" w="sm" len="sm"/>
                    </a:lnR>
                    <a:lnT w="19050" cap="flat" cmpd="sng">
                      <a:solidFill>
                        <a:srgbClr val="000000"/>
                      </a:solidFill>
                      <a:prstDash val="solid"/>
                      <a:round/>
                      <a:headEnd type="none" w="sm" len="sm"/>
                      <a:tailEnd type="none" w="sm" len="sm"/>
                    </a:lnT>
                    <a:lnB w="19050" cap="flat" cmpd="sng">
                      <a:solidFill>
                        <a:srgbClr val="000000"/>
                      </a:solidFill>
                      <a:prstDash val="solid"/>
                      <a:round/>
                      <a:headEnd type="none" w="sm" len="sm"/>
                      <a:tailEnd type="none" w="sm" len="sm"/>
                    </a:lnB>
                  </a:tcPr>
                </a:tc>
                <a:tc>
                  <a:txBody>
                    <a:bodyPr/>
                    <a:lstStyle/>
                    <a:p>
                      <a:pPr marL="0" lvl="0" indent="0" rtl="0">
                        <a:spcBef>
                          <a:spcPts val="0"/>
                        </a:spcBef>
                        <a:spcAft>
                          <a:spcPts val="0"/>
                        </a:spcAft>
                        <a:buNone/>
                      </a:pPr>
                      <a:r>
                        <a:rPr lang="en" dirty="0"/>
                        <a:t>58800 sq.ft</a:t>
                      </a:r>
                      <a:endParaRPr dirty="0"/>
                    </a:p>
                  </a:txBody>
                  <a:tcPr marL="91425" marR="91425" marT="91425" marB="91425">
                    <a:lnL w="19050" cap="flat" cmpd="sng">
                      <a:solidFill>
                        <a:srgbClr val="000000"/>
                      </a:solidFill>
                      <a:prstDash val="solid"/>
                      <a:round/>
                      <a:headEnd type="none" w="sm" len="sm"/>
                      <a:tailEnd type="none" w="sm" len="sm"/>
                    </a:lnL>
                    <a:lnR w="19050" cap="flat" cmpd="sng">
                      <a:solidFill>
                        <a:srgbClr val="000000"/>
                      </a:solidFill>
                      <a:prstDash val="solid"/>
                      <a:round/>
                      <a:headEnd type="none" w="sm" len="sm"/>
                      <a:tailEnd type="none" w="sm" len="sm"/>
                    </a:lnR>
                    <a:lnT w="19050" cap="flat" cmpd="sng">
                      <a:solidFill>
                        <a:srgbClr val="000000"/>
                      </a:solidFill>
                      <a:prstDash val="solid"/>
                      <a:round/>
                      <a:headEnd type="none" w="sm" len="sm"/>
                      <a:tailEnd type="none" w="sm" len="sm"/>
                    </a:lnT>
                    <a:lnB w="19050" cap="flat" cmpd="sng">
                      <a:solidFill>
                        <a:srgbClr val="000000"/>
                      </a:solidFill>
                      <a:prstDash val="solid"/>
                      <a:round/>
                      <a:headEnd type="none" w="sm" len="sm"/>
                      <a:tailEnd type="none" w="sm" len="sm"/>
                    </a:lnB>
                  </a:tcPr>
                </a:tc>
                <a:extLst>
                  <a:ext uri="{0D108BD9-81ED-4DB2-BD59-A6C34878D82A}">
                    <a16:rowId xmlns:a16="http://schemas.microsoft.com/office/drawing/2014/main" val="10000"/>
                  </a:ext>
                </a:extLst>
              </a:tr>
              <a:tr h="394450">
                <a:tc>
                  <a:txBody>
                    <a:bodyPr/>
                    <a:lstStyle/>
                    <a:p>
                      <a:pPr marL="0" lvl="0" indent="0" rtl="0">
                        <a:spcBef>
                          <a:spcPts val="0"/>
                        </a:spcBef>
                        <a:spcAft>
                          <a:spcPts val="0"/>
                        </a:spcAft>
                        <a:buNone/>
                      </a:pPr>
                      <a:r>
                        <a:rPr lang="en" b="1"/>
                        <a:t>Service</a:t>
                      </a:r>
                      <a:endParaRPr b="1"/>
                    </a:p>
                  </a:txBody>
                  <a:tcPr marL="91425" marR="91425" marT="91425" marB="91425">
                    <a:lnL w="19050" cap="flat" cmpd="sng">
                      <a:solidFill>
                        <a:srgbClr val="000000"/>
                      </a:solidFill>
                      <a:prstDash val="solid"/>
                      <a:round/>
                      <a:headEnd type="none" w="sm" len="sm"/>
                      <a:tailEnd type="none" w="sm" len="sm"/>
                    </a:lnL>
                    <a:lnR w="19050" cap="flat" cmpd="sng">
                      <a:solidFill>
                        <a:srgbClr val="000000"/>
                      </a:solidFill>
                      <a:prstDash val="solid"/>
                      <a:round/>
                      <a:headEnd type="none" w="sm" len="sm"/>
                      <a:tailEnd type="none" w="sm" len="sm"/>
                    </a:lnR>
                    <a:lnT w="19050" cap="flat" cmpd="sng">
                      <a:solidFill>
                        <a:srgbClr val="000000"/>
                      </a:solidFill>
                      <a:prstDash val="solid"/>
                      <a:round/>
                      <a:headEnd type="none" w="sm" len="sm"/>
                      <a:tailEnd type="none" w="sm" len="sm"/>
                    </a:lnT>
                    <a:lnB w="19050" cap="flat" cmpd="sng">
                      <a:solidFill>
                        <a:srgbClr val="000000"/>
                      </a:solidFill>
                      <a:prstDash val="solid"/>
                      <a:round/>
                      <a:headEnd type="none" w="sm" len="sm"/>
                      <a:tailEnd type="none" w="sm" len="sm"/>
                    </a:lnB>
                  </a:tcPr>
                </a:tc>
                <a:tc>
                  <a:txBody>
                    <a:bodyPr/>
                    <a:lstStyle/>
                    <a:p>
                      <a:pPr marL="0" lvl="0" indent="0" rtl="0">
                        <a:spcBef>
                          <a:spcPts val="0"/>
                        </a:spcBef>
                        <a:spcAft>
                          <a:spcPts val="0"/>
                        </a:spcAft>
                        <a:buNone/>
                      </a:pPr>
                      <a:r>
                        <a:rPr lang="en"/>
                        <a:t>3PL, Air / Ocean CFS</a:t>
                      </a:r>
                      <a:endParaRPr/>
                    </a:p>
                  </a:txBody>
                  <a:tcPr marL="91425" marR="91425" marT="91425" marB="91425">
                    <a:lnL w="19050" cap="flat" cmpd="sng">
                      <a:solidFill>
                        <a:srgbClr val="000000"/>
                      </a:solidFill>
                      <a:prstDash val="solid"/>
                      <a:round/>
                      <a:headEnd type="none" w="sm" len="sm"/>
                      <a:tailEnd type="none" w="sm" len="sm"/>
                    </a:lnL>
                    <a:lnR w="19050" cap="flat" cmpd="sng">
                      <a:solidFill>
                        <a:srgbClr val="000000"/>
                      </a:solidFill>
                      <a:prstDash val="solid"/>
                      <a:round/>
                      <a:headEnd type="none" w="sm" len="sm"/>
                      <a:tailEnd type="none" w="sm" len="sm"/>
                    </a:lnR>
                    <a:lnT w="19050" cap="flat" cmpd="sng">
                      <a:solidFill>
                        <a:srgbClr val="000000"/>
                      </a:solidFill>
                      <a:prstDash val="solid"/>
                      <a:round/>
                      <a:headEnd type="none" w="sm" len="sm"/>
                      <a:tailEnd type="none" w="sm" len="sm"/>
                    </a:lnT>
                    <a:lnB w="19050" cap="flat" cmpd="sng">
                      <a:solidFill>
                        <a:srgbClr val="000000"/>
                      </a:solidFill>
                      <a:prstDash val="solid"/>
                      <a:round/>
                      <a:headEnd type="none" w="sm" len="sm"/>
                      <a:tailEnd type="none" w="sm" len="sm"/>
                    </a:lnB>
                  </a:tcPr>
                </a:tc>
                <a:extLst>
                  <a:ext uri="{0D108BD9-81ED-4DB2-BD59-A6C34878D82A}">
                    <a16:rowId xmlns:a16="http://schemas.microsoft.com/office/drawing/2014/main" val="10001"/>
                  </a:ext>
                </a:extLst>
              </a:tr>
              <a:tr h="813900">
                <a:tc>
                  <a:txBody>
                    <a:bodyPr/>
                    <a:lstStyle/>
                    <a:p>
                      <a:pPr marL="0" lvl="0" indent="0" rtl="0">
                        <a:spcBef>
                          <a:spcPts val="0"/>
                        </a:spcBef>
                        <a:spcAft>
                          <a:spcPts val="0"/>
                        </a:spcAft>
                        <a:buNone/>
                      </a:pPr>
                      <a:r>
                        <a:rPr lang="en" b="1"/>
                        <a:t>Location</a:t>
                      </a:r>
                      <a:endParaRPr b="1"/>
                    </a:p>
                  </a:txBody>
                  <a:tcPr marL="91425" marR="91425" marT="91425" marB="91425">
                    <a:lnL w="19050" cap="flat" cmpd="sng">
                      <a:solidFill>
                        <a:srgbClr val="000000"/>
                      </a:solidFill>
                      <a:prstDash val="solid"/>
                      <a:round/>
                      <a:headEnd type="none" w="sm" len="sm"/>
                      <a:tailEnd type="none" w="sm" len="sm"/>
                    </a:lnL>
                    <a:lnR w="19050" cap="flat" cmpd="sng">
                      <a:solidFill>
                        <a:srgbClr val="000000"/>
                      </a:solidFill>
                      <a:prstDash val="solid"/>
                      <a:round/>
                      <a:headEnd type="none" w="sm" len="sm"/>
                      <a:tailEnd type="none" w="sm" len="sm"/>
                    </a:lnR>
                    <a:lnT w="19050" cap="flat" cmpd="sng">
                      <a:solidFill>
                        <a:srgbClr val="000000"/>
                      </a:solidFill>
                      <a:prstDash val="solid"/>
                      <a:round/>
                      <a:headEnd type="none" w="sm" len="sm"/>
                      <a:tailEnd type="none" w="sm" len="sm"/>
                    </a:lnT>
                    <a:lnB w="19050" cap="flat" cmpd="sng">
                      <a:solidFill>
                        <a:srgbClr val="000000"/>
                      </a:solidFill>
                      <a:prstDash val="solid"/>
                      <a:round/>
                      <a:headEnd type="none" w="sm" len="sm"/>
                      <a:tailEnd type="none" w="sm" len="sm"/>
                    </a:lnB>
                  </a:tcPr>
                </a:tc>
                <a:tc>
                  <a:txBody>
                    <a:bodyPr/>
                    <a:lstStyle/>
                    <a:p>
                      <a:pPr marL="0" lvl="0" indent="0">
                        <a:spcBef>
                          <a:spcPts val="0"/>
                        </a:spcBef>
                        <a:spcAft>
                          <a:spcPts val="0"/>
                        </a:spcAft>
                        <a:buNone/>
                      </a:pPr>
                      <a:r>
                        <a:rPr lang="en" sz="1000" dirty="0">
                          <a:solidFill>
                            <a:srgbClr val="333333"/>
                          </a:solidFill>
                          <a:highlight>
                            <a:srgbClr val="FFFFFF"/>
                          </a:highlight>
                        </a:rPr>
                        <a:t>Unit 102A, 1/F, Hutchison Logistics Centre </a:t>
                      </a:r>
                      <a:endParaRPr sz="1000" dirty="0">
                        <a:solidFill>
                          <a:srgbClr val="333333"/>
                        </a:solidFill>
                        <a:highlight>
                          <a:srgbClr val="FFFFFF"/>
                        </a:highlight>
                      </a:endParaRPr>
                    </a:p>
                    <a:p>
                      <a:pPr marL="0" lvl="0" indent="0">
                        <a:spcBef>
                          <a:spcPts val="0"/>
                        </a:spcBef>
                        <a:spcAft>
                          <a:spcPts val="0"/>
                        </a:spcAft>
                        <a:buNone/>
                      </a:pPr>
                      <a:r>
                        <a:rPr lang="en" sz="1000" dirty="0">
                          <a:solidFill>
                            <a:srgbClr val="333333"/>
                          </a:solidFill>
                          <a:highlight>
                            <a:srgbClr val="FFFFFF"/>
                          </a:highlight>
                        </a:rPr>
                        <a:t>18 Container Port Road South</a:t>
                      </a:r>
                      <a:endParaRPr sz="1000" dirty="0">
                        <a:solidFill>
                          <a:srgbClr val="333333"/>
                        </a:solidFill>
                        <a:highlight>
                          <a:srgbClr val="FFFFFF"/>
                        </a:highlight>
                      </a:endParaRPr>
                    </a:p>
                    <a:p>
                      <a:pPr marL="0" lvl="0" indent="0">
                        <a:spcBef>
                          <a:spcPts val="0"/>
                        </a:spcBef>
                        <a:spcAft>
                          <a:spcPts val="0"/>
                        </a:spcAft>
                        <a:buNone/>
                      </a:pPr>
                      <a:r>
                        <a:rPr lang="en" sz="1000" dirty="0">
                          <a:solidFill>
                            <a:srgbClr val="333333"/>
                          </a:solidFill>
                          <a:highlight>
                            <a:srgbClr val="FFFFFF"/>
                          </a:highlight>
                        </a:rPr>
                        <a:t>Kwai Chung, New Territories</a:t>
                      </a:r>
                      <a:endParaRPr sz="1000" dirty="0">
                        <a:solidFill>
                          <a:srgbClr val="333333"/>
                        </a:solidFill>
                        <a:highlight>
                          <a:srgbClr val="FFFFFF"/>
                        </a:highlight>
                      </a:endParaRPr>
                    </a:p>
                    <a:p>
                      <a:pPr marL="0" lvl="0" indent="0" rtl="0">
                        <a:spcBef>
                          <a:spcPts val="0"/>
                        </a:spcBef>
                        <a:spcAft>
                          <a:spcPts val="0"/>
                        </a:spcAft>
                        <a:buNone/>
                      </a:pPr>
                      <a:r>
                        <a:rPr lang="en" sz="1000" dirty="0">
                          <a:solidFill>
                            <a:srgbClr val="333333"/>
                          </a:solidFill>
                          <a:highlight>
                            <a:srgbClr val="FFFFFF"/>
                          </a:highlight>
                        </a:rPr>
                        <a:t>Hong Kong</a:t>
                      </a:r>
                      <a:endParaRPr sz="1000" dirty="0">
                        <a:solidFill>
                          <a:srgbClr val="333333"/>
                        </a:solidFill>
                        <a:highlight>
                          <a:srgbClr val="FFFFFF"/>
                        </a:highlight>
                      </a:endParaRPr>
                    </a:p>
                  </a:txBody>
                  <a:tcPr marL="91425" marR="91425" marT="91425" marB="91425">
                    <a:lnL w="19050" cap="flat" cmpd="sng">
                      <a:solidFill>
                        <a:srgbClr val="000000"/>
                      </a:solidFill>
                      <a:prstDash val="solid"/>
                      <a:round/>
                      <a:headEnd type="none" w="sm" len="sm"/>
                      <a:tailEnd type="none" w="sm" len="sm"/>
                    </a:lnL>
                    <a:lnR w="19050" cap="flat" cmpd="sng">
                      <a:solidFill>
                        <a:srgbClr val="000000"/>
                      </a:solidFill>
                      <a:prstDash val="solid"/>
                      <a:round/>
                      <a:headEnd type="none" w="sm" len="sm"/>
                      <a:tailEnd type="none" w="sm" len="sm"/>
                    </a:lnR>
                    <a:lnT w="19050" cap="flat" cmpd="sng">
                      <a:solidFill>
                        <a:srgbClr val="000000"/>
                      </a:solidFill>
                      <a:prstDash val="solid"/>
                      <a:round/>
                      <a:headEnd type="none" w="sm" len="sm"/>
                      <a:tailEnd type="none" w="sm" len="sm"/>
                    </a:lnT>
                    <a:lnB w="19050" cap="flat" cmpd="sng">
                      <a:solidFill>
                        <a:srgbClr val="000000"/>
                      </a:solidFill>
                      <a:prstDash val="solid"/>
                      <a:round/>
                      <a:headEnd type="none" w="sm" len="sm"/>
                      <a:tailEnd type="none" w="sm" len="sm"/>
                    </a:lnB>
                  </a:tcPr>
                </a:tc>
                <a:extLst>
                  <a:ext uri="{0D108BD9-81ED-4DB2-BD59-A6C34878D82A}">
                    <a16:rowId xmlns:a16="http://schemas.microsoft.com/office/drawing/2014/main" val="10002"/>
                  </a:ext>
                </a:extLst>
              </a:tr>
              <a:tr h="394450">
                <a:tc>
                  <a:txBody>
                    <a:bodyPr/>
                    <a:lstStyle/>
                    <a:p>
                      <a:pPr marL="0" lvl="0" indent="0" rtl="0">
                        <a:spcBef>
                          <a:spcPts val="0"/>
                        </a:spcBef>
                        <a:spcAft>
                          <a:spcPts val="0"/>
                        </a:spcAft>
                        <a:buNone/>
                      </a:pPr>
                      <a:r>
                        <a:rPr lang="en" b="1"/>
                        <a:t>Manpower</a:t>
                      </a:r>
                      <a:endParaRPr b="1"/>
                    </a:p>
                  </a:txBody>
                  <a:tcPr marL="91425" marR="91425" marT="91425" marB="91425">
                    <a:lnL w="19050" cap="flat" cmpd="sng">
                      <a:solidFill>
                        <a:srgbClr val="000000"/>
                      </a:solidFill>
                      <a:prstDash val="solid"/>
                      <a:round/>
                      <a:headEnd type="none" w="sm" len="sm"/>
                      <a:tailEnd type="none" w="sm" len="sm"/>
                    </a:lnL>
                    <a:lnR w="19050" cap="flat" cmpd="sng">
                      <a:solidFill>
                        <a:srgbClr val="000000"/>
                      </a:solidFill>
                      <a:prstDash val="solid"/>
                      <a:round/>
                      <a:headEnd type="none" w="sm" len="sm"/>
                      <a:tailEnd type="none" w="sm" len="sm"/>
                    </a:lnR>
                    <a:lnT w="19050" cap="flat" cmpd="sng">
                      <a:solidFill>
                        <a:srgbClr val="000000"/>
                      </a:solidFill>
                      <a:prstDash val="solid"/>
                      <a:round/>
                      <a:headEnd type="none" w="sm" len="sm"/>
                      <a:tailEnd type="none" w="sm" len="sm"/>
                    </a:lnT>
                    <a:lnB w="19050" cap="flat" cmpd="sng">
                      <a:solidFill>
                        <a:srgbClr val="000000"/>
                      </a:solidFill>
                      <a:prstDash val="solid"/>
                      <a:round/>
                      <a:headEnd type="none" w="sm" len="sm"/>
                      <a:tailEnd type="none" w="sm" len="sm"/>
                    </a:lnB>
                  </a:tcPr>
                </a:tc>
                <a:tc>
                  <a:txBody>
                    <a:bodyPr/>
                    <a:lstStyle/>
                    <a:p>
                      <a:pPr marL="0" lvl="0" indent="0" rtl="0">
                        <a:spcBef>
                          <a:spcPts val="0"/>
                        </a:spcBef>
                        <a:spcAft>
                          <a:spcPts val="0"/>
                        </a:spcAft>
                        <a:buNone/>
                      </a:pPr>
                      <a:r>
                        <a:rPr lang="en" dirty="0"/>
                        <a:t>11 persons</a:t>
                      </a:r>
                      <a:endParaRPr dirty="0"/>
                    </a:p>
                  </a:txBody>
                  <a:tcPr marL="91425" marR="91425" marT="91425" marB="91425">
                    <a:lnL w="19050" cap="flat" cmpd="sng">
                      <a:solidFill>
                        <a:srgbClr val="000000"/>
                      </a:solidFill>
                      <a:prstDash val="solid"/>
                      <a:round/>
                      <a:headEnd type="none" w="sm" len="sm"/>
                      <a:tailEnd type="none" w="sm" len="sm"/>
                    </a:lnL>
                    <a:lnR w="19050" cap="flat" cmpd="sng">
                      <a:solidFill>
                        <a:srgbClr val="000000"/>
                      </a:solidFill>
                      <a:prstDash val="solid"/>
                      <a:round/>
                      <a:headEnd type="none" w="sm" len="sm"/>
                      <a:tailEnd type="none" w="sm" len="sm"/>
                    </a:lnR>
                    <a:lnT w="19050" cap="flat" cmpd="sng">
                      <a:solidFill>
                        <a:srgbClr val="000000"/>
                      </a:solidFill>
                      <a:prstDash val="solid"/>
                      <a:round/>
                      <a:headEnd type="none" w="sm" len="sm"/>
                      <a:tailEnd type="none" w="sm" len="sm"/>
                    </a:lnT>
                    <a:lnB w="19050" cap="flat" cmpd="sng">
                      <a:solidFill>
                        <a:srgbClr val="000000"/>
                      </a:solidFill>
                      <a:prstDash val="solid"/>
                      <a:round/>
                      <a:headEnd type="none" w="sm" len="sm"/>
                      <a:tailEnd type="none" w="sm" len="sm"/>
                    </a:lnB>
                  </a:tcPr>
                </a:tc>
                <a:extLst>
                  <a:ext uri="{0D108BD9-81ED-4DB2-BD59-A6C34878D82A}">
                    <a16:rowId xmlns:a16="http://schemas.microsoft.com/office/drawing/2014/main" val="10003"/>
                  </a:ext>
                </a:extLst>
              </a:tr>
              <a:tr h="518525">
                <a:tc>
                  <a:txBody>
                    <a:bodyPr/>
                    <a:lstStyle/>
                    <a:p>
                      <a:pPr marL="0" lvl="0" indent="0" rtl="0">
                        <a:spcBef>
                          <a:spcPts val="0"/>
                        </a:spcBef>
                        <a:spcAft>
                          <a:spcPts val="0"/>
                        </a:spcAft>
                        <a:buNone/>
                      </a:pPr>
                      <a:r>
                        <a:rPr lang="en" b="1"/>
                        <a:t>Working Hours</a:t>
                      </a:r>
                      <a:endParaRPr b="1"/>
                    </a:p>
                  </a:txBody>
                  <a:tcPr marL="91425" marR="91425" marT="91425" marB="91425">
                    <a:lnL w="19050" cap="flat" cmpd="sng">
                      <a:solidFill>
                        <a:srgbClr val="000000"/>
                      </a:solidFill>
                      <a:prstDash val="solid"/>
                      <a:round/>
                      <a:headEnd type="none" w="sm" len="sm"/>
                      <a:tailEnd type="none" w="sm" len="sm"/>
                    </a:lnL>
                    <a:lnR w="19050" cap="flat" cmpd="sng">
                      <a:solidFill>
                        <a:srgbClr val="000000"/>
                      </a:solidFill>
                      <a:prstDash val="solid"/>
                      <a:round/>
                      <a:headEnd type="none" w="sm" len="sm"/>
                      <a:tailEnd type="none" w="sm" len="sm"/>
                    </a:lnR>
                    <a:lnT w="19050" cap="flat" cmpd="sng">
                      <a:solidFill>
                        <a:srgbClr val="000000"/>
                      </a:solidFill>
                      <a:prstDash val="solid"/>
                      <a:round/>
                      <a:headEnd type="none" w="sm" len="sm"/>
                      <a:tailEnd type="none" w="sm" len="sm"/>
                    </a:lnT>
                    <a:lnB w="19050" cap="flat" cmpd="sng">
                      <a:solidFill>
                        <a:srgbClr val="000000"/>
                      </a:solidFill>
                      <a:prstDash val="solid"/>
                      <a:round/>
                      <a:headEnd type="none" w="sm" len="sm"/>
                      <a:tailEnd type="none" w="sm" len="sm"/>
                    </a:lnB>
                  </a:tcPr>
                </a:tc>
                <a:tc>
                  <a:txBody>
                    <a:bodyPr/>
                    <a:lstStyle/>
                    <a:p>
                      <a:pPr marL="0" lvl="0" indent="0" rtl="0">
                        <a:spcBef>
                          <a:spcPts val="0"/>
                        </a:spcBef>
                        <a:spcAft>
                          <a:spcPts val="0"/>
                        </a:spcAft>
                        <a:buNone/>
                      </a:pPr>
                      <a:r>
                        <a:rPr lang="en" dirty="0"/>
                        <a:t>9am - 12am (1pm - 2pm lunch)</a:t>
                      </a:r>
                      <a:endParaRPr dirty="0"/>
                    </a:p>
                  </a:txBody>
                  <a:tcPr marL="91425" marR="91425" marT="91425" marB="91425">
                    <a:lnL w="19050" cap="flat" cmpd="sng">
                      <a:solidFill>
                        <a:srgbClr val="000000"/>
                      </a:solidFill>
                      <a:prstDash val="solid"/>
                      <a:round/>
                      <a:headEnd type="none" w="sm" len="sm"/>
                      <a:tailEnd type="none" w="sm" len="sm"/>
                    </a:lnL>
                    <a:lnR w="19050" cap="flat" cmpd="sng">
                      <a:solidFill>
                        <a:srgbClr val="000000"/>
                      </a:solidFill>
                      <a:prstDash val="solid"/>
                      <a:round/>
                      <a:headEnd type="none" w="sm" len="sm"/>
                      <a:tailEnd type="none" w="sm" len="sm"/>
                    </a:lnR>
                    <a:lnT w="19050" cap="flat" cmpd="sng">
                      <a:solidFill>
                        <a:srgbClr val="000000"/>
                      </a:solidFill>
                      <a:prstDash val="solid"/>
                      <a:round/>
                      <a:headEnd type="none" w="sm" len="sm"/>
                      <a:tailEnd type="none" w="sm" len="sm"/>
                    </a:lnT>
                    <a:lnB w="19050" cap="flat" cmpd="sng">
                      <a:solidFill>
                        <a:srgbClr val="000000"/>
                      </a:solidFill>
                      <a:prstDash val="solid"/>
                      <a:round/>
                      <a:headEnd type="none" w="sm" len="sm"/>
                      <a:tailEnd type="none" w="sm" len="sm"/>
                    </a:lnB>
                  </a:tcPr>
                </a:tc>
                <a:extLst>
                  <a:ext uri="{0D108BD9-81ED-4DB2-BD59-A6C34878D82A}">
                    <a16:rowId xmlns:a16="http://schemas.microsoft.com/office/drawing/2014/main" val="10004"/>
                  </a:ext>
                </a:extLst>
              </a:tr>
              <a:tr h="781075">
                <a:tc>
                  <a:txBody>
                    <a:bodyPr/>
                    <a:lstStyle/>
                    <a:p>
                      <a:pPr marL="0" lvl="0" indent="0">
                        <a:spcBef>
                          <a:spcPts val="0"/>
                        </a:spcBef>
                        <a:spcAft>
                          <a:spcPts val="0"/>
                        </a:spcAft>
                        <a:buNone/>
                      </a:pPr>
                      <a:r>
                        <a:rPr lang="en" b="1"/>
                        <a:t>Advantages</a:t>
                      </a:r>
                      <a:endParaRPr b="1"/>
                    </a:p>
                  </a:txBody>
                  <a:tcPr marL="91425" marR="91425" marT="91425" marB="91425">
                    <a:lnL w="19050" cap="flat" cmpd="sng">
                      <a:solidFill>
                        <a:srgbClr val="000000"/>
                      </a:solidFill>
                      <a:prstDash val="solid"/>
                      <a:round/>
                      <a:headEnd type="none" w="sm" len="sm"/>
                      <a:tailEnd type="none" w="sm" len="sm"/>
                    </a:lnL>
                    <a:lnR w="19050" cap="flat" cmpd="sng">
                      <a:solidFill>
                        <a:srgbClr val="000000"/>
                      </a:solidFill>
                      <a:prstDash val="solid"/>
                      <a:round/>
                      <a:headEnd type="none" w="sm" len="sm"/>
                      <a:tailEnd type="none" w="sm" len="sm"/>
                    </a:lnR>
                    <a:lnT w="19050" cap="flat" cmpd="sng">
                      <a:solidFill>
                        <a:srgbClr val="000000"/>
                      </a:solidFill>
                      <a:prstDash val="solid"/>
                      <a:round/>
                      <a:headEnd type="none" w="sm" len="sm"/>
                      <a:tailEnd type="none" w="sm" len="sm"/>
                    </a:lnT>
                    <a:lnB w="19050" cap="flat" cmpd="sng">
                      <a:solidFill>
                        <a:srgbClr val="000000"/>
                      </a:solidFill>
                      <a:prstDash val="solid"/>
                      <a:round/>
                      <a:headEnd type="none" w="sm" len="sm"/>
                      <a:tailEnd type="none" w="sm" len="sm"/>
                    </a:lnB>
                  </a:tcPr>
                </a:tc>
                <a:tc>
                  <a:txBody>
                    <a:bodyPr/>
                    <a:lstStyle/>
                    <a:p>
                      <a:pPr marL="0" lvl="0" indent="0">
                        <a:spcBef>
                          <a:spcPts val="0"/>
                        </a:spcBef>
                        <a:spcAft>
                          <a:spcPts val="0"/>
                        </a:spcAft>
                        <a:buNone/>
                      </a:pPr>
                      <a:r>
                        <a:rPr lang="en" sz="1100" dirty="0"/>
                        <a:t>Maximized efficiency through connected logistic facilities by renowned company Hutchison Logistics.</a:t>
                      </a:r>
                      <a:endParaRPr sz="1100" dirty="0"/>
                    </a:p>
                  </a:txBody>
                  <a:tcPr marL="91425" marR="91425" marT="91425" marB="91425">
                    <a:lnL w="19050" cap="flat" cmpd="sng">
                      <a:solidFill>
                        <a:srgbClr val="000000"/>
                      </a:solidFill>
                      <a:prstDash val="solid"/>
                      <a:round/>
                      <a:headEnd type="none" w="sm" len="sm"/>
                      <a:tailEnd type="none" w="sm" len="sm"/>
                    </a:lnL>
                    <a:lnR w="19050" cap="flat" cmpd="sng">
                      <a:solidFill>
                        <a:srgbClr val="000000"/>
                      </a:solidFill>
                      <a:prstDash val="solid"/>
                      <a:round/>
                      <a:headEnd type="none" w="sm" len="sm"/>
                      <a:tailEnd type="none" w="sm" len="sm"/>
                    </a:lnR>
                    <a:lnT w="19050" cap="flat" cmpd="sng">
                      <a:solidFill>
                        <a:srgbClr val="000000"/>
                      </a:solidFill>
                      <a:prstDash val="solid"/>
                      <a:round/>
                      <a:headEnd type="none" w="sm" len="sm"/>
                      <a:tailEnd type="none" w="sm" len="sm"/>
                    </a:lnT>
                    <a:lnB w="19050" cap="flat" cmpd="sng">
                      <a:solidFill>
                        <a:srgbClr val="000000"/>
                      </a:solidFill>
                      <a:prstDash val="solid"/>
                      <a:round/>
                      <a:headEnd type="none" w="sm" len="sm"/>
                      <a:tailEnd type="none" w="sm" len="sm"/>
                    </a:lnB>
                  </a:tcPr>
                </a:tc>
                <a:extLst>
                  <a:ext uri="{0D108BD9-81ED-4DB2-BD59-A6C34878D82A}">
                    <a16:rowId xmlns:a16="http://schemas.microsoft.com/office/drawing/2014/main" val="10005"/>
                  </a:ext>
                </a:extLst>
              </a:tr>
            </a:tbl>
          </a:graphicData>
        </a:graphic>
      </p:graphicFrame>
      <p:pic>
        <p:nvPicPr>
          <p:cNvPr id="281" name="Google Shape;281;p21"/>
          <p:cNvPicPr preferRelativeResize="0"/>
          <p:nvPr/>
        </p:nvPicPr>
        <p:blipFill>
          <a:blip r:embed="rId3">
            <a:alphaModFix/>
          </a:blip>
          <a:stretch>
            <a:fillRect/>
          </a:stretch>
        </p:blipFill>
        <p:spPr>
          <a:xfrm>
            <a:off x="4839175" y="1376875"/>
            <a:ext cx="4059376" cy="3248043"/>
          </a:xfrm>
          <a:prstGeom prst="rect">
            <a:avLst/>
          </a:prstGeom>
          <a:noFill/>
          <a:ln>
            <a:noFill/>
          </a:ln>
          <a:effectLst>
            <a:outerShdw blurRad="57150" dist="19050" dir="5400000" algn="bl" rotWithShape="0">
              <a:srgbClr val="000000">
                <a:alpha val="50000"/>
              </a:srgbClr>
            </a:outerShdw>
            <a:reflection endPos="8000" fadeDir="5400012" sy="-100000" algn="bl" rotWithShape="0"/>
          </a:effectLst>
        </p:spPr>
      </p:pic>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Shape 285"/>
        <p:cNvGrpSpPr/>
        <p:nvPr/>
      </p:nvGrpSpPr>
      <p:grpSpPr>
        <a:xfrm>
          <a:off x="0" y="0"/>
          <a:ext cx="0" cy="0"/>
          <a:chOff x="0" y="0"/>
          <a:chExt cx="0" cy="0"/>
        </a:xfrm>
      </p:grpSpPr>
      <p:pic>
        <p:nvPicPr>
          <p:cNvPr id="286" name="Google Shape;286;p22"/>
          <p:cNvPicPr preferRelativeResize="0"/>
          <p:nvPr/>
        </p:nvPicPr>
        <p:blipFill>
          <a:blip r:embed="rId3">
            <a:alphaModFix/>
          </a:blip>
          <a:stretch>
            <a:fillRect/>
          </a:stretch>
        </p:blipFill>
        <p:spPr>
          <a:xfrm>
            <a:off x="312200" y="255163"/>
            <a:ext cx="4105656" cy="2480651"/>
          </a:xfrm>
          <a:prstGeom prst="rect">
            <a:avLst/>
          </a:prstGeom>
          <a:noFill/>
          <a:ln>
            <a:noFill/>
          </a:ln>
        </p:spPr>
      </p:pic>
      <p:pic>
        <p:nvPicPr>
          <p:cNvPr id="287" name="Google Shape;287;p22"/>
          <p:cNvPicPr preferRelativeResize="0"/>
          <p:nvPr/>
        </p:nvPicPr>
        <p:blipFill>
          <a:blip r:embed="rId4">
            <a:alphaModFix/>
          </a:blip>
          <a:stretch>
            <a:fillRect/>
          </a:stretch>
        </p:blipFill>
        <p:spPr>
          <a:xfrm>
            <a:off x="4650106" y="255175"/>
            <a:ext cx="4105656" cy="2480652"/>
          </a:xfrm>
          <a:prstGeom prst="rect">
            <a:avLst/>
          </a:prstGeom>
          <a:noFill/>
          <a:ln>
            <a:noFill/>
          </a:ln>
        </p:spPr>
      </p:pic>
      <p:pic>
        <p:nvPicPr>
          <p:cNvPr id="3" name="그림 2">
            <a:extLst>
              <a:ext uri="{FF2B5EF4-FFF2-40B4-BE49-F238E27FC236}">
                <a16:creationId xmlns:a16="http://schemas.microsoft.com/office/drawing/2014/main" id="{919B10F6-C908-91B5-4BE5-511D03D2E9C6}"/>
              </a:ext>
            </a:extLst>
          </p:cNvPr>
          <p:cNvPicPr>
            <a:picLocks noChangeAspect="1"/>
          </p:cNvPicPr>
          <p:nvPr/>
        </p:nvPicPr>
        <p:blipFill>
          <a:blip r:embed="rId5"/>
          <a:stretch>
            <a:fillRect/>
          </a:stretch>
        </p:blipFill>
        <p:spPr>
          <a:xfrm>
            <a:off x="4650105" y="3334569"/>
            <a:ext cx="4105658" cy="1478036"/>
          </a:xfrm>
          <a:prstGeom prst="rect">
            <a:avLst/>
          </a:prstGeom>
        </p:spPr>
      </p:pic>
      <p:pic>
        <p:nvPicPr>
          <p:cNvPr id="5" name="그림 4">
            <a:extLst>
              <a:ext uri="{FF2B5EF4-FFF2-40B4-BE49-F238E27FC236}">
                <a16:creationId xmlns:a16="http://schemas.microsoft.com/office/drawing/2014/main" id="{75C7E881-C072-BF84-C74D-403100341EFE}"/>
              </a:ext>
            </a:extLst>
          </p:cNvPr>
          <p:cNvPicPr>
            <a:picLocks noChangeAspect="1"/>
          </p:cNvPicPr>
          <p:nvPr/>
        </p:nvPicPr>
        <p:blipFill>
          <a:blip r:embed="rId6"/>
          <a:stretch>
            <a:fillRect/>
          </a:stretch>
        </p:blipFill>
        <p:spPr>
          <a:xfrm>
            <a:off x="312199" y="3334569"/>
            <a:ext cx="4105658" cy="1478036"/>
          </a:xfrm>
          <a:prstGeom prst="rect">
            <a:avLst/>
          </a:prstGeom>
        </p:spPr>
      </p:pic>
      <p:sp>
        <p:nvSpPr>
          <p:cNvPr id="290" name="Google Shape;290;p22"/>
          <p:cNvSpPr txBox="1"/>
          <p:nvPr/>
        </p:nvSpPr>
        <p:spPr>
          <a:xfrm>
            <a:off x="3513044" y="2843999"/>
            <a:ext cx="1980080" cy="379437"/>
          </a:xfrm>
          <a:prstGeom prst="rect">
            <a:avLst/>
          </a:prstGeom>
          <a:noFill/>
          <a:ln>
            <a:noFill/>
          </a:ln>
        </p:spPr>
        <p:txBody>
          <a:bodyPr spcFirstLastPara="1" wrap="square" lIns="91425" tIns="91425" rIns="91425" bIns="91425" anchor="t" anchorCtr="0">
            <a:noAutofit/>
          </a:bodyPr>
          <a:lstStyle/>
          <a:p>
            <a:pPr marL="0" lvl="0" indent="0">
              <a:spcBef>
                <a:spcPts val="0"/>
              </a:spcBef>
              <a:spcAft>
                <a:spcPts val="0"/>
              </a:spcAft>
              <a:buNone/>
            </a:pPr>
            <a:r>
              <a:rPr lang="en" i="1" dirty="0">
                <a:latin typeface="Calibri"/>
                <a:ea typeface="Calibri"/>
                <a:cs typeface="Calibri"/>
                <a:sym typeface="Calibri"/>
              </a:rPr>
              <a:t>Inside of HLC Warehouse</a:t>
            </a:r>
            <a:endParaRPr i="1" dirty="0">
              <a:latin typeface="Calibri"/>
              <a:ea typeface="Calibri"/>
              <a:cs typeface="Calibri"/>
              <a:sym typeface="Calibri"/>
            </a:endParaRPr>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Shape 294"/>
        <p:cNvGrpSpPr/>
        <p:nvPr/>
      </p:nvGrpSpPr>
      <p:grpSpPr>
        <a:xfrm>
          <a:off x="0" y="0"/>
          <a:ext cx="0" cy="0"/>
          <a:chOff x="0" y="0"/>
          <a:chExt cx="0" cy="0"/>
        </a:xfrm>
      </p:grpSpPr>
      <p:sp>
        <p:nvSpPr>
          <p:cNvPr id="295" name="Google Shape;295;p23"/>
          <p:cNvSpPr txBox="1">
            <a:spLocks noGrp="1"/>
          </p:cNvSpPr>
          <p:nvPr>
            <p:ph type="title"/>
          </p:nvPr>
        </p:nvSpPr>
        <p:spPr>
          <a:xfrm>
            <a:off x="819150" y="720050"/>
            <a:ext cx="6424200" cy="705000"/>
          </a:xfrm>
          <a:prstGeom prst="rect">
            <a:avLst/>
          </a:prstGeom>
        </p:spPr>
        <p:txBody>
          <a:bodyPr spcFirstLastPara="1" wrap="square" lIns="91425" tIns="91425" rIns="91425" bIns="91425" anchor="t" anchorCtr="0">
            <a:noAutofit/>
          </a:bodyPr>
          <a:lstStyle/>
          <a:p>
            <a:pPr marL="0" lvl="0" indent="0">
              <a:spcBef>
                <a:spcPts val="0"/>
              </a:spcBef>
              <a:spcAft>
                <a:spcPts val="0"/>
              </a:spcAft>
              <a:buNone/>
            </a:pPr>
            <a:r>
              <a:rPr lang="en" b="1" u="sng">
                <a:solidFill>
                  <a:srgbClr val="000000"/>
                </a:solidFill>
                <a:latin typeface="Trebuchet MS"/>
                <a:ea typeface="Trebuchet MS"/>
                <a:cs typeface="Trebuchet MS"/>
                <a:sym typeface="Trebuchet MS"/>
              </a:rPr>
              <a:t>Contact Us</a:t>
            </a:r>
            <a:endParaRPr b="1" u="sng">
              <a:solidFill>
                <a:srgbClr val="000000"/>
              </a:solidFill>
              <a:latin typeface="Trebuchet MS"/>
              <a:ea typeface="Trebuchet MS"/>
              <a:cs typeface="Trebuchet MS"/>
              <a:sym typeface="Trebuchet MS"/>
            </a:endParaRPr>
          </a:p>
        </p:txBody>
      </p:sp>
      <p:sp>
        <p:nvSpPr>
          <p:cNvPr id="296" name="Google Shape;296;p23"/>
          <p:cNvSpPr txBox="1"/>
          <p:nvPr/>
        </p:nvSpPr>
        <p:spPr>
          <a:xfrm>
            <a:off x="819150" y="1356575"/>
            <a:ext cx="3082200" cy="3278100"/>
          </a:xfrm>
          <a:prstGeom prst="rect">
            <a:avLst/>
          </a:prstGeom>
          <a:noFill/>
          <a:ln>
            <a:noFill/>
          </a:ln>
        </p:spPr>
        <p:txBody>
          <a:bodyPr spcFirstLastPara="1" wrap="square" lIns="91425" tIns="91425" rIns="91425" bIns="91425" anchor="t" anchorCtr="0">
            <a:noAutofit/>
          </a:bodyPr>
          <a:lstStyle/>
          <a:p>
            <a:pPr marL="0" lvl="0" indent="0">
              <a:spcBef>
                <a:spcPts val="0"/>
              </a:spcBef>
              <a:spcAft>
                <a:spcPts val="0"/>
              </a:spcAft>
              <a:buNone/>
            </a:pPr>
            <a:r>
              <a:rPr lang="en" b="1" dirty="0"/>
              <a:t>Mr. Ryan Kim</a:t>
            </a:r>
            <a:endParaRPr b="1" dirty="0"/>
          </a:p>
          <a:p>
            <a:pPr marL="0" lvl="0" indent="0">
              <a:spcBef>
                <a:spcPts val="0"/>
              </a:spcBef>
              <a:spcAft>
                <a:spcPts val="0"/>
              </a:spcAft>
              <a:buNone/>
            </a:pPr>
            <a:r>
              <a:rPr lang="en-US" dirty="0"/>
              <a:t>Director</a:t>
            </a:r>
            <a:endParaRPr dirty="0"/>
          </a:p>
          <a:p>
            <a:pPr marL="0" lvl="0" indent="0">
              <a:spcBef>
                <a:spcPts val="0"/>
              </a:spcBef>
              <a:spcAft>
                <a:spcPts val="0"/>
              </a:spcAft>
              <a:buNone/>
            </a:pPr>
            <a:endParaRPr dirty="0"/>
          </a:p>
          <a:p>
            <a:pPr marL="0" lvl="0" indent="0">
              <a:spcBef>
                <a:spcPts val="0"/>
              </a:spcBef>
              <a:spcAft>
                <a:spcPts val="0"/>
              </a:spcAft>
              <a:buNone/>
            </a:pPr>
            <a:r>
              <a:rPr lang="en" dirty="0"/>
              <a:t>Direct Line: 3656 0302</a:t>
            </a:r>
            <a:endParaRPr dirty="0"/>
          </a:p>
          <a:p>
            <a:pPr marL="0" lvl="0" indent="0">
              <a:spcBef>
                <a:spcPts val="0"/>
              </a:spcBef>
              <a:spcAft>
                <a:spcPts val="0"/>
              </a:spcAft>
              <a:buNone/>
            </a:pPr>
            <a:r>
              <a:rPr lang="en" dirty="0"/>
              <a:t>Mobile: 9850 3231</a:t>
            </a:r>
            <a:endParaRPr dirty="0"/>
          </a:p>
          <a:p>
            <a:pPr marL="0" lvl="0" indent="0">
              <a:spcBef>
                <a:spcPts val="0"/>
              </a:spcBef>
              <a:spcAft>
                <a:spcPts val="0"/>
              </a:spcAft>
              <a:buNone/>
            </a:pPr>
            <a:r>
              <a:rPr lang="en" u="sng" dirty="0">
                <a:solidFill>
                  <a:schemeClr val="hlink"/>
                </a:solidFill>
                <a:hlinkClick r:id="rId3"/>
              </a:rPr>
              <a:t>hksales@dongnamlog.com</a:t>
            </a:r>
            <a:endParaRPr dirty="0"/>
          </a:p>
          <a:p>
            <a:pPr marL="0" lvl="0" indent="0">
              <a:spcBef>
                <a:spcPts val="0"/>
              </a:spcBef>
              <a:spcAft>
                <a:spcPts val="0"/>
              </a:spcAft>
              <a:buNone/>
            </a:pPr>
            <a:endParaRPr dirty="0"/>
          </a:p>
          <a:p>
            <a:pPr marL="0" lvl="0" indent="0">
              <a:spcBef>
                <a:spcPts val="0"/>
              </a:spcBef>
              <a:spcAft>
                <a:spcPts val="0"/>
              </a:spcAft>
              <a:buNone/>
            </a:pPr>
            <a:r>
              <a:rPr lang="en" b="1" dirty="0"/>
              <a:t>Mr. Dicky Pang</a:t>
            </a:r>
            <a:endParaRPr b="1" dirty="0"/>
          </a:p>
          <a:p>
            <a:pPr marL="0" lvl="0" indent="0">
              <a:spcBef>
                <a:spcPts val="0"/>
              </a:spcBef>
              <a:spcAft>
                <a:spcPts val="0"/>
              </a:spcAft>
              <a:buNone/>
            </a:pPr>
            <a:r>
              <a:rPr lang="en-US" altLang="zh-HK" dirty="0"/>
              <a:t>Asst. General Manager</a:t>
            </a:r>
          </a:p>
          <a:p>
            <a:pPr marL="0" lvl="0" indent="0">
              <a:spcBef>
                <a:spcPts val="0"/>
              </a:spcBef>
              <a:spcAft>
                <a:spcPts val="0"/>
              </a:spcAft>
              <a:buNone/>
            </a:pPr>
            <a:endParaRPr dirty="0"/>
          </a:p>
          <a:p>
            <a:pPr marL="0" lvl="0" indent="0">
              <a:spcBef>
                <a:spcPts val="0"/>
              </a:spcBef>
              <a:spcAft>
                <a:spcPts val="0"/>
              </a:spcAft>
              <a:buNone/>
            </a:pPr>
            <a:r>
              <a:rPr lang="en" dirty="0"/>
              <a:t>Direct Line: 3656 1416</a:t>
            </a:r>
            <a:endParaRPr dirty="0"/>
          </a:p>
          <a:p>
            <a:pPr marL="0" lvl="0" indent="0">
              <a:spcBef>
                <a:spcPts val="0"/>
              </a:spcBef>
              <a:spcAft>
                <a:spcPts val="0"/>
              </a:spcAft>
              <a:buNone/>
            </a:pPr>
            <a:r>
              <a:rPr lang="en" dirty="0"/>
              <a:t>Mobile: 6681 5991</a:t>
            </a:r>
            <a:endParaRPr dirty="0"/>
          </a:p>
          <a:p>
            <a:pPr marL="0" lvl="0" indent="0">
              <a:spcBef>
                <a:spcPts val="0"/>
              </a:spcBef>
              <a:spcAft>
                <a:spcPts val="0"/>
              </a:spcAft>
              <a:buNone/>
            </a:pPr>
            <a:r>
              <a:rPr lang="en" u="sng" dirty="0">
                <a:solidFill>
                  <a:schemeClr val="hlink"/>
                </a:solidFill>
                <a:hlinkClick r:id="rId4"/>
              </a:rPr>
              <a:t>hklog1@dongnamlog.com</a:t>
            </a:r>
            <a:endParaRPr dirty="0"/>
          </a:p>
          <a:p>
            <a:pPr marL="0" lvl="0" indent="0">
              <a:spcBef>
                <a:spcPts val="0"/>
              </a:spcBef>
              <a:spcAft>
                <a:spcPts val="0"/>
              </a:spcAft>
              <a:buNone/>
            </a:pPr>
            <a:endParaRPr dirty="0"/>
          </a:p>
          <a:p>
            <a:pPr marL="0" lvl="0" indent="0">
              <a:spcBef>
                <a:spcPts val="0"/>
              </a:spcBef>
              <a:spcAft>
                <a:spcPts val="0"/>
              </a:spcAft>
              <a:buNone/>
            </a:pPr>
            <a:endParaRPr dirty="0"/>
          </a:p>
        </p:txBody>
      </p:sp>
      <p:sp>
        <p:nvSpPr>
          <p:cNvPr id="298" name="Google Shape;298;p23"/>
          <p:cNvSpPr txBox="1"/>
          <p:nvPr/>
        </p:nvSpPr>
        <p:spPr>
          <a:xfrm>
            <a:off x="4971550" y="1142999"/>
            <a:ext cx="2991000" cy="3276601"/>
          </a:xfrm>
          <a:prstGeom prst="rect">
            <a:avLst/>
          </a:prstGeom>
          <a:noFill/>
          <a:ln>
            <a:noFill/>
          </a:ln>
        </p:spPr>
        <p:txBody>
          <a:bodyPr spcFirstLastPara="1" wrap="square" lIns="91425" tIns="91425" rIns="91425" bIns="91425" anchor="t" anchorCtr="0">
            <a:noAutofit/>
          </a:bodyPr>
          <a:lstStyle/>
          <a:p>
            <a:pPr marL="0" lvl="0" indent="0">
              <a:spcBef>
                <a:spcPts val="0"/>
              </a:spcBef>
              <a:spcAft>
                <a:spcPts val="0"/>
              </a:spcAft>
              <a:buNone/>
            </a:pPr>
            <a:endParaRPr lang="en" sz="1200" b="1" dirty="0">
              <a:solidFill>
                <a:srgbClr val="333333"/>
              </a:solidFill>
              <a:highlight>
                <a:srgbClr val="FFFFFF"/>
              </a:highlight>
            </a:endParaRPr>
          </a:p>
          <a:p>
            <a:pPr marL="0" lvl="0" indent="0">
              <a:spcBef>
                <a:spcPts val="0"/>
              </a:spcBef>
              <a:spcAft>
                <a:spcPts val="0"/>
              </a:spcAft>
              <a:buNone/>
            </a:pPr>
            <a:endParaRPr lang="en" sz="1200" b="1" dirty="0">
              <a:solidFill>
                <a:srgbClr val="333333"/>
              </a:solidFill>
              <a:highlight>
                <a:srgbClr val="FFFFFF"/>
              </a:highlight>
            </a:endParaRPr>
          </a:p>
          <a:p>
            <a:pPr marL="0" lvl="0" indent="0">
              <a:spcBef>
                <a:spcPts val="0"/>
              </a:spcBef>
              <a:spcAft>
                <a:spcPts val="0"/>
              </a:spcAft>
              <a:buNone/>
            </a:pPr>
            <a:r>
              <a:rPr lang="en" sz="1200" b="1" dirty="0">
                <a:solidFill>
                  <a:srgbClr val="333333"/>
                </a:solidFill>
                <a:highlight>
                  <a:srgbClr val="FFFFFF"/>
                </a:highlight>
              </a:rPr>
              <a:t>Dongnam Logistics Warehouse</a:t>
            </a:r>
            <a:endParaRPr sz="1200" b="1" dirty="0">
              <a:solidFill>
                <a:srgbClr val="333333"/>
              </a:solidFill>
              <a:highlight>
                <a:srgbClr val="FFFFFF"/>
              </a:highlight>
            </a:endParaRPr>
          </a:p>
          <a:p>
            <a:pPr marL="0" lvl="0" indent="0">
              <a:spcBef>
                <a:spcPts val="0"/>
              </a:spcBef>
              <a:spcAft>
                <a:spcPts val="0"/>
              </a:spcAft>
              <a:buNone/>
            </a:pPr>
            <a:r>
              <a:rPr lang="en" sz="1000" dirty="0">
                <a:solidFill>
                  <a:srgbClr val="333333"/>
                </a:solidFill>
                <a:highlight>
                  <a:srgbClr val="FFFFFF"/>
                </a:highlight>
              </a:rPr>
              <a:t>Unit 102A, 1/F, Hutchison Logistics Centre </a:t>
            </a:r>
            <a:endParaRPr sz="1000" dirty="0">
              <a:solidFill>
                <a:srgbClr val="333333"/>
              </a:solidFill>
              <a:highlight>
                <a:srgbClr val="FFFFFF"/>
              </a:highlight>
            </a:endParaRPr>
          </a:p>
          <a:p>
            <a:pPr marL="0" lvl="0" indent="0">
              <a:spcBef>
                <a:spcPts val="0"/>
              </a:spcBef>
              <a:spcAft>
                <a:spcPts val="0"/>
              </a:spcAft>
              <a:buNone/>
            </a:pPr>
            <a:r>
              <a:rPr lang="en" sz="1000" dirty="0">
                <a:solidFill>
                  <a:srgbClr val="333333"/>
                </a:solidFill>
                <a:highlight>
                  <a:srgbClr val="FFFFFF"/>
                </a:highlight>
              </a:rPr>
              <a:t>18 Container Port Road South</a:t>
            </a:r>
            <a:endParaRPr sz="1000" dirty="0">
              <a:solidFill>
                <a:srgbClr val="333333"/>
              </a:solidFill>
              <a:highlight>
                <a:srgbClr val="FFFFFF"/>
              </a:highlight>
            </a:endParaRPr>
          </a:p>
          <a:p>
            <a:pPr marL="0" lvl="0" indent="0">
              <a:spcBef>
                <a:spcPts val="0"/>
              </a:spcBef>
              <a:spcAft>
                <a:spcPts val="0"/>
              </a:spcAft>
              <a:buNone/>
            </a:pPr>
            <a:r>
              <a:rPr lang="en" sz="1000" dirty="0">
                <a:solidFill>
                  <a:srgbClr val="333333"/>
                </a:solidFill>
                <a:highlight>
                  <a:srgbClr val="FFFFFF"/>
                </a:highlight>
              </a:rPr>
              <a:t>Kwai Chung, New Territories</a:t>
            </a:r>
            <a:endParaRPr sz="1000" dirty="0">
              <a:solidFill>
                <a:srgbClr val="333333"/>
              </a:solidFill>
              <a:highlight>
                <a:srgbClr val="FFFFFF"/>
              </a:highlight>
            </a:endParaRPr>
          </a:p>
          <a:p>
            <a:pPr marL="0" lvl="0" indent="0">
              <a:spcBef>
                <a:spcPts val="0"/>
              </a:spcBef>
              <a:spcAft>
                <a:spcPts val="0"/>
              </a:spcAft>
              <a:buNone/>
            </a:pPr>
            <a:r>
              <a:rPr lang="en" sz="1000" dirty="0">
                <a:solidFill>
                  <a:srgbClr val="333333"/>
                </a:solidFill>
                <a:highlight>
                  <a:srgbClr val="FFFFFF"/>
                </a:highlight>
              </a:rPr>
              <a:t>Hong Kong</a:t>
            </a:r>
          </a:p>
          <a:p>
            <a:pPr marL="0" lvl="0" indent="0">
              <a:spcBef>
                <a:spcPts val="0"/>
              </a:spcBef>
              <a:spcAft>
                <a:spcPts val="0"/>
              </a:spcAft>
              <a:buNone/>
            </a:pPr>
            <a:endParaRPr sz="1000" dirty="0">
              <a:solidFill>
                <a:srgbClr val="333333"/>
              </a:solidFill>
              <a:highlight>
                <a:srgbClr val="FFFFFF"/>
              </a:highlight>
            </a:endParaRPr>
          </a:p>
          <a:p>
            <a:pPr marL="0" lvl="0" indent="0">
              <a:spcBef>
                <a:spcPts val="0"/>
              </a:spcBef>
              <a:spcAft>
                <a:spcPts val="0"/>
              </a:spcAft>
              <a:buNone/>
            </a:pPr>
            <a:r>
              <a:rPr lang="en" sz="1000" dirty="0">
                <a:solidFill>
                  <a:srgbClr val="333333"/>
                </a:solidFill>
                <a:highlight>
                  <a:srgbClr val="FFFFFF"/>
                </a:highlight>
              </a:rPr>
              <a:t>Tel: 3656 1400</a:t>
            </a:r>
            <a:endParaRPr lang="en-US" altLang="ko-KR" sz="1200" b="1" dirty="0"/>
          </a:p>
          <a:p>
            <a:pPr marL="0" lvl="0" indent="0">
              <a:spcBef>
                <a:spcPts val="0"/>
              </a:spcBef>
              <a:spcAft>
                <a:spcPts val="0"/>
              </a:spcAft>
              <a:buNone/>
            </a:pPr>
            <a:endParaRPr lang="en" sz="1100" b="1" dirty="0">
              <a:solidFill>
                <a:srgbClr val="333333"/>
              </a:solidFill>
              <a:highlight>
                <a:srgbClr val="FFFFFF"/>
              </a:highlight>
            </a:endParaRPr>
          </a:p>
          <a:p>
            <a:pPr marL="0" lvl="0" indent="0">
              <a:spcBef>
                <a:spcPts val="0"/>
              </a:spcBef>
              <a:spcAft>
                <a:spcPts val="0"/>
              </a:spcAft>
              <a:buNone/>
            </a:pPr>
            <a:r>
              <a:rPr lang="en" sz="1100" b="1" dirty="0">
                <a:solidFill>
                  <a:srgbClr val="333333"/>
                </a:solidFill>
                <a:highlight>
                  <a:srgbClr val="FFFFFF"/>
                </a:highlight>
              </a:rPr>
              <a:t>Dongnam Logistics ltd.</a:t>
            </a:r>
          </a:p>
          <a:p>
            <a:pPr marL="0" lvl="0" indent="0">
              <a:spcBef>
                <a:spcPts val="0"/>
              </a:spcBef>
              <a:spcAft>
                <a:spcPts val="0"/>
              </a:spcAft>
              <a:buNone/>
            </a:pPr>
            <a:r>
              <a:rPr lang="en-US" altLang="zh-HK" sz="1100" dirty="0">
                <a:solidFill>
                  <a:srgbClr val="333333"/>
                </a:solidFill>
                <a:highlight>
                  <a:srgbClr val="FFFFFF"/>
                </a:highlight>
              </a:rPr>
              <a:t>Unit 102A, 1/F, Hutchison Logistics Centre </a:t>
            </a:r>
          </a:p>
          <a:p>
            <a:pPr marL="0" lvl="0" indent="0">
              <a:spcBef>
                <a:spcPts val="0"/>
              </a:spcBef>
              <a:spcAft>
                <a:spcPts val="0"/>
              </a:spcAft>
              <a:buNone/>
            </a:pPr>
            <a:r>
              <a:rPr lang="en-US" altLang="zh-HK" sz="1100" dirty="0">
                <a:solidFill>
                  <a:srgbClr val="333333"/>
                </a:solidFill>
                <a:highlight>
                  <a:srgbClr val="FFFFFF"/>
                </a:highlight>
              </a:rPr>
              <a:t>18 Container Port Road South</a:t>
            </a:r>
          </a:p>
          <a:p>
            <a:pPr marL="0" lvl="0" indent="0">
              <a:spcBef>
                <a:spcPts val="0"/>
              </a:spcBef>
              <a:spcAft>
                <a:spcPts val="0"/>
              </a:spcAft>
              <a:buNone/>
            </a:pPr>
            <a:r>
              <a:rPr lang="en-US" altLang="zh-HK" sz="1100" dirty="0">
                <a:solidFill>
                  <a:srgbClr val="333333"/>
                </a:solidFill>
                <a:highlight>
                  <a:srgbClr val="FFFFFF"/>
                </a:highlight>
              </a:rPr>
              <a:t>Kwai Chung, New Territories</a:t>
            </a:r>
          </a:p>
          <a:p>
            <a:pPr marL="0" lvl="0" indent="0">
              <a:spcBef>
                <a:spcPts val="0"/>
              </a:spcBef>
              <a:spcAft>
                <a:spcPts val="0"/>
              </a:spcAft>
              <a:buNone/>
            </a:pPr>
            <a:r>
              <a:rPr lang="en-US" altLang="zh-HK" sz="1100" dirty="0">
                <a:solidFill>
                  <a:srgbClr val="333333"/>
                </a:solidFill>
                <a:highlight>
                  <a:srgbClr val="FFFFFF"/>
                </a:highlight>
              </a:rPr>
              <a:t>Hong Kong</a:t>
            </a:r>
          </a:p>
          <a:p>
            <a:pPr marL="0" lvl="0" indent="0">
              <a:spcBef>
                <a:spcPts val="0"/>
              </a:spcBef>
              <a:spcAft>
                <a:spcPts val="0"/>
              </a:spcAft>
              <a:buNone/>
            </a:pPr>
            <a:endParaRPr sz="1100" b="1" dirty="0">
              <a:solidFill>
                <a:srgbClr val="333333"/>
              </a:solidFill>
              <a:highlight>
                <a:srgbClr val="FFFFFF"/>
              </a:highlight>
            </a:endParaRPr>
          </a:p>
          <a:p>
            <a:pPr marL="0" lvl="0" indent="0" rtl="0">
              <a:lnSpc>
                <a:spcPct val="115000"/>
              </a:lnSpc>
              <a:spcBef>
                <a:spcPts val="0"/>
              </a:spcBef>
              <a:spcAft>
                <a:spcPts val="0"/>
              </a:spcAft>
              <a:buNone/>
            </a:pPr>
            <a:r>
              <a:rPr lang="en" sz="1000" dirty="0"/>
              <a:t>Tel: (852) 3656 1400</a:t>
            </a:r>
            <a:endParaRPr sz="1000" dirty="0"/>
          </a:p>
          <a:p>
            <a:pPr marL="0" lvl="0" indent="0" rtl="0">
              <a:lnSpc>
                <a:spcPct val="115000"/>
              </a:lnSpc>
              <a:spcBef>
                <a:spcPts val="0"/>
              </a:spcBef>
              <a:spcAft>
                <a:spcPts val="0"/>
              </a:spcAft>
              <a:buNone/>
            </a:pPr>
            <a:r>
              <a:rPr lang="en" sz="1000" dirty="0"/>
              <a:t>Fax: (852) 2614 5159</a:t>
            </a:r>
            <a:endParaRPr sz="1000" dirty="0"/>
          </a:p>
          <a:p>
            <a:pPr marL="0" lvl="0" indent="0">
              <a:spcBef>
                <a:spcPts val="0"/>
              </a:spcBef>
              <a:spcAft>
                <a:spcPts val="0"/>
              </a:spcAft>
              <a:buNone/>
            </a:pPr>
            <a:endParaRPr sz="1100" dirty="0">
              <a:solidFill>
                <a:srgbClr val="333333"/>
              </a:solidFill>
              <a:highlight>
                <a:srgbClr val="FFFFFF"/>
              </a:highlight>
            </a:endParaRPr>
          </a:p>
          <a:p>
            <a:pPr marL="0" lvl="0" indent="0">
              <a:spcBef>
                <a:spcPts val="0"/>
              </a:spcBef>
              <a:spcAft>
                <a:spcPts val="0"/>
              </a:spcAft>
              <a:buNone/>
            </a:pPr>
            <a:endParaRPr sz="1100" i="1" dirty="0">
              <a:solidFill>
                <a:srgbClr val="333333"/>
              </a:solidFill>
              <a:highlight>
                <a:srgbClr val="FFFFFF"/>
              </a:highlight>
            </a:endParaRPr>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Shape 303"/>
        <p:cNvGrpSpPr/>
        <p:nvPr/>
      </p:nvGrpSpPr>
      <p:grpSpPr>
        <a:xfrm>
          <a:off x="0" y="0"/>
          <a:ext cx="0" cy="0"/>
          <a:chOff x="0" y="0"/>
          <a:chExt cx="0" cy="0"/>
        </a:xfrm>
      </p:grpSpPr>
      <p:sp>
        <p:nvSpPr>
          <p:cNvPr id="304" name="Google Shape;304;p24"/>
          <p:cNvSpPr txBox="1">
            <a:spLocks noGrp="1"/>
          </p:cNvSpPr>
          <p:nvPr>
            <p:ph type="title"/>
          </p:nvPr>
        </p:nvSpPr>
        <p:spPr>
          <a:xfrm>
            <a:off x="1385850" y="1783400"/>
            <a:ext cx="6372300" cy="1379700"/>
          </a:xfrm>
          <a:prstGeom prst="rect">
            <a:avLst/>
          </a:prstGeom>
        </p:spPr>
        <p:txBody>
          <a:bodyPr spcFirstLastPara="1" wrap="square" lIns="91425" tIns="91425" rIns="91425" bIns="91425" anchor="ctr" anchorCtr="0">
            <a:noAutofit/>
          </a:bodyPr>
          <a:lstStyle/>
          <a:p>
            <a:pPr marL="0" lvl="0" indent="0">
              <a:spcBef>
                <a:spcPts val="0"/>
              </a:spcBef>
              <a:spcAft>
                <a:spcPts val="0"/>
              </a:spcAft>
              <a:buNone/>
            </a:pPr>
            <a:r>
              <a:rPr lang="en">
                <a:latin typeface="Calibri"/>
                <a:ea typeface="Calibri"/>
                <a:cs typeface="Calibri"/>
                <a:sym typeface="Calibri"/>
              </a:rPr>
              <a:t>Thank You</a:t>
            </a:r>
            <a:endParaRPr>
              <a:latin typeface="Calibri"/>
              <a:ea typeface="Calibri"/>
              <a:cs typeface="Calibri"/>
              <a:sym typeface="Calibri"/>
            </a:endParaRPr>
          </a:p>
        </p:txBody>
      </p:sp>
    </p:spTree>
  </p:cSld>
  <p:clrMapOvr>
    <a:masterClrMapping/>
  </p:clrMapOvr>
</p:sld>
</file>

<file path=ppt/theme/theme1.xml><?xml version="1.0" encoding="utf-8"?>
<a:theme xmlns:a="http://schemas.openxmlformats.org/drawingml/2006/main" name="Shift">
  <a:themeElements>
    <a:clrScheme name="Shift">
      <a:dk1>
        <a:srgbClr val="FFFFFF"/>
      </a:dk1>
      <a:lt1>
        <a:srgbClr val="AF7B51"/>
      </a:lt1>
      <a:dk2>
        <a:srgbClr val="233A44"/>
      </a:dk2>
      <a:lt2>
        <a:srgbClr val="D9D9D9"/>
      </a:lt2>
      <a:accent1>
        <a:srgbClr val="00796B"/>
      </a:accent1>
      <a:accent2>
        <a:srgbClr val="D9563F"/>
      </a:accent2>
      <a:accent3>
        <a:srgbClr val="C4A15A"/>
      </a:accent3>
      <a:accent4>
        <a:srgbClr val="14F597"/>
      </a:accent4>
      <a:accent5>
        <a:srgbClr val="3D4594"/>
      </a:accent5>
      <a:accent6>
        <a:srgbClr val="163EF5"/>
      </a:accent6>
      <a:hlink>
        <a:srgbClr val="3D4594"/>
      </a:hlink>
      <a:folHlink>
        <a:srgbClr val="3D4594"/>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80</TotalTime>
  <Words>470</Words>
  <Application>Microsoft Office PowerPoint</Application>
  <PresentationFormat>화면 슬라이드 쇼(16:9)</PresentationFormat>
  <Paragraphs>118</Paragraphs>
  <Slides>10</Slides>
  <Notes>10</Notes>
  <HiddenSlides>0</HiddenSlides>
  <MMClips>0</MMClips>
  <ScaleCrop>false</ScaleCrop>
  <HeadingPairs>
    <vt:vector size="6" baseType="variant">
      <vt:variant>
        <vt:lpstr>사용한 글꼴</vt:lpstr>
      </vt:variant>
      <vt:variant>
        <vt:i4>7</vt:i4>
      </vt:variant>
      <vt:variant>
        <vt:lpstr>테마</vt:lpstr>
      </vt:variant>
      <vt:variant>
        <vt:i4>1</vt:i4>
      </vt:variant>
      <vt:variant>
        <vt:lpstr>슬라이드 제목</vt:lpstr>
      </vt:variant>
      <vt:variant>
        <vt:i4>10</vt:i4>
      </vt:variant>
    </vt:vector>
  </HeadingPairs>
  <TitlesOfParts>
    <vt:vector size="18" baseType="lpstr">
      <vt:lpstr>Roboto</vt:lpstr>
      <vt:lpstr>Trebuchet MS</vt:lpstr>
      <vt:lpstr>Arial</vt:lpstr>
      <vt:lpstr>Calibri</vt:lpstr>
      <vt:lpstr>Roboto Thin</vt:lpstr>
      <vt:lpstr>Nunito</vt:lpstr>
      <vt:lpstr>Roboto Medium</vt:lpstr>
      <vt:lpstr>Shift</vt:lpstr>
      <vt:lpstr>PowerPoint 프레젠테이션</vt:lpstr>
      <vt:lpstr>Table of Contents</vt:lpstr>
      <vt:lpstr>PowerPoint 프레젠테이션</vt:lpstr>
      <vt:lpstr>PowerPoint 프레젠테이션</vt:lpstr>
      <vt:lpstr>PowerPoint 프레젠테이션</vt:lpstr>
      <vt:lpstr>PowerPoint 프레젠테이션</vt:lpstr>
      <vt:lpstr>HLC Warehouse</vt:lpstr>
      <vt:lpstr>PowerPoint 프레젠테이션</vt:lpstr>
      <vt:lpstr>Contact Us</vt:lpstr>
      <vt:lpstr>Thank You</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프레젠테이션</dc:title>
  <dc:creator>Ryan Kim</dc:creator>
  <cp:lastModifiedBy>dongnam01 dongnam01</cp:lastModifiedBy>
  <cp:revision>4</cp:revision>
  <dcterms:modified xsi:type="dcterms:W3CDTF">2024-09-25T08:02:54Z</dcterms:modified>
</cp:coreProperties>
</file>